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0" r:id="rId1"/>
  </p:sldMasterIdLst>
  <p:notesMasterIdLst>
    <p:notesMasterId r:id="rId7"/>
  </p:notesMasterIdLst>
  <p:handoutMasterIdLst>
    <p:handoutMasterId r:id="rId8"/>
  </p:handoutMasterIdLst>
  <p:sldIdLst>
    <p:sldId id="343" r:id="rId2"/>
    <p:sldId id="288" r:id="rId3"/>
    <p:sldId id="348" r:id="rId4"/>
    <p:sldId id="363" r:id="rId5"/>
    <p:sldId id="3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0251" autoAdjust="0"/>
    <p:restoredTop sz="77164" autoAdjust="0"/>
  </p:normalViewPr>
  <p:slideViewPr>
    <p:cSldViewPr snapToObjects="1">
      <p:cViewPr>
        <p:scale>
          <a:sx n="39" d="100"/>
          <a:sy n="39" d="100"/>
        </p:scale>
        <p:origin x="2960" y="14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-428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2F0FA4-0503-B543-9EED-39B89CC24B94}" type="doc">
      <dgm:prSet loTypeId="urn:microsoft.com/office/officeart/2005/8/layout/b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CB694E-79AC-7D43-AD99-59B69103B8DC}">
      <dgm:prSet phldrT="[Text]"/>
      <dgm:spPr/>
      <dgm:t>
        <a:bodyPr/>
        <a:lstStyle/>
        <a:p>
          <a:r>
            <a:rPr lang="en-US" dirty="0"/>
            <a:t>Complaint/Notice</a:t>
          </a:r>
        </a:p>
      </dgm:t>
    </dgm:pt>
    <dgm:pt modelId="{EE638680-7FE8-A645-B991-29FCF3CE279E}" type="parTrans" cxnId="{319E065B-4376-0747-9CF2-4E9589025C07}">
      <dgm:prSet/>
      <dgm:spPr/>
      <dgm:t>
        <a:bodyPr/>
        <a:lstStyle/>
        <a:p>
          <a:endParaRPr lang="en-US"/>
        </a:p>
      </dgm:t>
    </dgm:pt>
    <dgm:pt modelId="{702B6D54-2410-7D4F-8F3F-931DD37304E0}" type="sibTrans" cxnId="{319E065B-4376-0747-9CF2-4E9589025C07}">
      <dgm:prSet/>
      <dgm:spPr/>
      <dgm:t>
        <a:bodyPr/>
        <a:lstStyle/>
        <a:p>
          <a:endParaRPr lang="en-US"/>
        </a:p>
      </dgm:t>
    </dgm:pt>
    <dgm:pt modelId="{FCF63858-D0A6-5343-9265-4E41B66B4002}">
      <dgm:prSet phldrT="[Text]"/>
      <dgm:spPr/>
      <dgm:t>
        <a:bodyPr/>
        <a:lstStyle/>
        <a:p>
          <a:r>
            <a:rPr lang="en-US" dirty="0"/>
            <a:t>“i”nvestigation</a:t>
          </a:r>
        </a:p>
      </dgm:t>
    </dgm:pt>
    <dgm:pt modelId="{41FA5CA3-029A-754B-8BB0-64043E7CA8D4}" type="parTrans" cxnId="{E12A4564-BA78-F949-90FD-B9049C0BB9AF}">
      <dgm:prSet/>
      <dgm:spPr/>
      <dgm:t>
        <a:bodyPr/>
        <a:lstStyle/>
        <a:p>
          <a:endParaRPr lang="en-US"/>
        </a:p>
      </dgm:t>
    </dgm:pt>
    <dgm:pt modelId="{8FE19510-7527-0240-9BBA-42A907A501C5}" type="sibTrans" cxnId="{E12A4564-BA78-F949-90FD-B9049C0BB9AF}">
      <dgm:prSet/>
      <dgm:spPr/>
      <dgm:t>
        <a:bodyPr/>
        <a:lstStyle/>
        <a:p>
          <a:endParaRPr lang="en-US"/>
        </a:p>
      </dgm:t>
    </dgm:pt>
    <dgm:pt modelId="{4C336A21-C6C3-D94E-AF54-0CFBD148AAA5}">
      <dgm:prSet phldrT="[Text]"/>
      <dgm:spPr/>
      <dgm:t>
        <a:bodyPr/>
        <a:lstStyle/>
        <a:p>
          <a:r>
            <a:rPr lang="en-US" dirty="0"/>
            <a:t>Title</a:t>
          </a:r>
          <a:r>
            <a:rPr lang="en-US" baseline="0" dirty="0"/>
            <a:t> IX Determination	</a:t>
          </a:r>
          <a:endParaRPr lang="en-US" dirty="0"/>
        </a:p>
      </dgm:t>
    </dgm:pt>
    <dgm:pt modelId="{BA30E5F8-3389-A74C-B29A-0A4C2E83EED5}" type="parTrans" cxnId="{13C7A585-5B25-3C4D-9441-224DC298C4EC}">
      <dgm:prSet/>
      <dgm:spPr/>
      <dgm:t>
        <a:bodyPr/>
        <a:lstStyle/>
        <a:p>
          <a:endParaRPr lang="en-US"/>
        </a:p>
      </dgm:t>
    </dgm:pt>
    <dgm:pt modelId="{77ECCEB9-AC19-A149-B79C-229922A88779}" type="sibTrans" cxnId="{13C7A585-5B25-3C4D-9441-224DC298C4EC}">
      <dgm:prSet/>
      <dgm:spPr/>
      <dgm:t>
        <a:bodyPr/>
        <a:lstStyle/>
        <a:p>
          <a:endParaRPr lang="en-US"/>
        </a:p>
      </dgm:t>
    </dgm:pt>
    <dgm:pt modelId="{126D2293-712D-9B43-B41F-AB421F65165D}">
      <dgm:prSet phldrT="[Text]"/>
      <dgm:spPr/>
      <dgm:t>
        <a:bodyPr/>
        <a:lstStyle/>
        <a:p>
          <a:r>
            <a:rPr lang="en-US" dirty="0"/>
            <a:t>Notice of Allegation</a:t>
          </a:r>
        </a:p>
      </dgm:t>
    </dgm:pt>
    <dgm:pt modelId="{46B9CA12-98B8-7F4B-B4FD-6705A7015FBF}" type="parTrans" cxnId="{55E57C22-9604-FC4E-B7CD-897C69A788FB}">
      <dgm:prSet/>
      <dgm:spPr/>
      <dgm:t>
        <a:bodyPr/>
        <a:lstStyle/>
        <a:p>
          <a:endParaRPr lang="en-US"/>
        </a:p>
      </dgm:t>
    </dgm:pt>
    <dgm:pt modelId="{C1A00031-7B72-8148-BBF4-283C47B32034}" type="sibTrans" cxnId="{55E57C22-9604-FC4E-B7CD-897C69A788FB}">
      <dgm:prSet/>
      <dgm:spPr/>
      <dgm:t>
        <a:bodyPr/>
        <a:lstStyle/>
        <a:p>
          <a:endParaRPr lang="en-US"/>
        </a:p>
      </dgm:t>
    </dgm:pt>
    <dgm:pt modelId="{ED036A1B-6B1D-534D-8F31-4351AAA96CDA}">
      <dgm:prSet phldrT="[Text]"/>
      <dgm:spPr/>
      <dgm:t>
        <a:bodyPr/>
        <a:lstStyle/>
        <a:p>
          <a:r>
            <a:rPr lang="en-US" dirty="0"/>
            <a:t>Appointment of Investigators with Ability to Appeal Appointment</a:t>
          </a:r>
        </a:p>
      </dgm:t>
    </dgm:pt>
    <dgm:pt modelId="{49C98929-DD60-E047-AE5F-8F473C596362}" type="parTrans" cxnId="{8BE06DF0-DB05-FA4B-AE81-22F04CC9996A}">
      <dgm:prSet/>
      <dgm:spPr/>
      <dgm:t>
        <a:bodyPr/>
        <a:lstStyle/>
        <a:p>
          <a:endParaRPr lang="en-US"/>
        </a:p>
      </dgm:t>
    </dgm:pt>
    <dgm:pt modelId="{2BD953C6-F793-B948-9561-BCB90550D99C}" type="sibTrans" cxnId="{8BE06DF0-DB05-FA4B-AE81-22F04CC9996A}">
      <dgm:prSet/>
      <dgm:spPr/>
      <dgm:t>
        <a:bodyPr/>
        <a:lstStyle/>
        <a:p>
          <a:endParaRPr lang="en-US"/>
        </a:p>
      </dgm:t>
    </dgm:pt>
    <dgm:pt modelId="{184743DC-1305-D04B-B6D3-9318BBC28CF2}">
      <dgm:prSet phldrT="[Text]"/>
      <dgm:spPr/>
      <dgm:t>
        <a:bodyPr/>
        <a:lstStyle/>
        <a:p>
          <a:r>
            <a:rPr lang="en-US" dirty="0"/>
            <a:t>Pre-Investigation</a:t>
          </a:r>
          <a:r>
            <a:rPr lang="en-US" baseline="0" dirty="0"/>
            <a:t> Planning</a:t>
          </a:r>
          <a:endParaRPr lang="en-US" dirty="0"/>
        </a:p>
      </dgm:t>
    </dgm:pt>
    <dgm:pt modelId="{F048C76F-B287-814C-9A9E-47DB21878B68}" type="parTrans" cxnId="{9314FA29-B1AD-CF4F-82FD-7F9E57864D5F}">
      <dgm:prSet/>
      <dgm:spPr/>
      <dgm:t>
        <a:bodyPr/>
        <a:lstStyle/>
        <a:p>
          <a:endParaRPr lang="en-US"/>
        </a:p>
      </dgm:t>
    </dgm:pt>
    <dgm:pt modelId="{81522EF4-C3FC-754C-A16C-77BB25567435}" type="sibTrans" cxnId="{9314FA29-B1AD-CF4F-82FD-7F9E57864D5F}">
      <dgm:prSet/>
      <dgm:spPr/>
      <dgm:t>
        <a:bodyPr/>
        <a:lstStyle/>
        <a:p>
          <a:endParaRPr lang="en-US"/>
        </a:p>
      </dgm:t>
    </dgm:pt>
    <dgm:pt modelId="{FBAB3A47-891A-AF42-A0DC-D11577A10DFB}">
      <dgm:prSet phldrT="[Text]"/>
      <dgm:spPr/>
      <dgm:t>
        <a:bodyPr/>
        <a:lstStyle/>
        <a:p>
          <a:r>
            <a:rPr lang="en-US" dirty="0"/>
            <a:t>Formal Investigation</a:t>
          </a:r>
          <a:r>
            <a:rPr lang="en-US" baseline="0" dirty="0"/>
            <a:t> (Interviews and Evidence Gathering)	</a:t>
          </a:r>
          <a:endParaRPr lang="en-US" dirty="0"/>
        </a:p>
      </dgm:t>
    </dgm:pt>
    <dgm:pt modelId="{CBAFD449-F2B5-DC4D-A035-261CAC85FF41}" type="parTrans" cxnId="{87BF284B-F572-0B43-AA24-FD620F17B1DC}">
      <dgm:prSet/>
      <dgm:spPr/>
      <dgm:t>
        <a:bodyPr/>
        <a:lstStyle/>
        <a:p>
          <a:endParaRPr lang="en-US"/>
        </a:p>
      </dgm:t>
    </dgm:pt>
    <dgm:pt modelId="{010B2656-5BDF-114D-A414-AEBC956D0830}" type="sibTrans" cxnId="{87BF284B-F572-0B43-AA24-FD620F17B1DC}">
      <dgm:prSet/>
      <dgm:spPr/>
      <dgm:t>
        <a:bodyPr/>
        <a:lstStyle/>
        <a:p>
          <a:endParaRPr lang="en-US"/>
        </a:p>
      </dgm:t>
    </dgm:pt>
    <dgm:pt modelId="{ACBEBF40-F542-1B41-A9A2-A7329123A892}">
      <dgm:prSet phldrT="[Text]"/>
      <dgm:spPr/>
      <dgm:t>
        <a:bodyPr/>
        <a:lstStyle/>
        <a:p>
          <a:r>
            <a:rPr lang="en-US" dirty="0"/>
            <a:t>Analysis (Weighing of Evidence and Credibility Assessment)</a:t>
          </a:r>
        </a:p>
      </dgm:t>
    </dgm:pt>
    <dgm:pt modelId="{C57CB530-6D05-734C-8AAF-DCDACD7AFE1B}" type="parTrans" cxnId="{89F65B06-A217-3140-BF0C-E7F2C5DFAC7F}">
      <dgm:prSet/>
      <dgm:spPr/>
      <dgm:t>
        <a:bodyPr/>
        <a:lstStyle/>
        <a:p>
          <a:endParaRPr lang="en-US"/>
        </a:p>
      </dgm:t>
    </dgm:pt>
    <dgm:pt modelId="{EE6F827F-0134-6E4F-AF0E-8DD84BC960DF}" type="sibTrans" cxnId="{89F65B06-A217-3140-BF0C-E7F2C5DFAC7F}">
      <dgm:prSet/>
      <dgm:spPr/>
      <dgm:t>
        <a:bodyPr/>
        <a:lstStyle/>
        <a:p>
          <a:endParaRPr lang="en-US"/>
        </a:p>
      </dgm:t>
    </dgm:pt>
    <dgm:pt modelId="{3319E7A3-8B4E-614B-B222-EA7D99132CAD}">
      <dgm:prSet phldrT="[Text]"/>
      <dgm:spPr/>
      <dgm:t>
        <a:bodyPr/>
        <a:lstStyle/>
        <a:p>
          <a:r>
            <a:rPr lang="en-US" dirty="0"/>
            <a:t>Final</a:t>
          </a:r>
          <a:r>
            <a:rPr lang="en-US" baseline="0" dirty="0"/>
            <a:t> Outcome (or ability to appeal depending on policy)</a:t>
          </a:r>
          <a:endParaRPr lang="en-US" dirty="0"/>
        </a:p>
      </dgm:t>
    </dgm:pt>
    <dgm:pt modelId="{1F813D25-5404-154E-A7D3-7A448C8683AF}" type="parTrans" cxnId="{B7A8A5B5-3723-B942-A7A2-C5EE51FB1989}">
      <dgm:prSet/>
      <dgm:spPr/>
      <dgm:t>
        <a:bodyPr/>
        <a:lstStyle/>
        <a:p>
          <a:endParaRPr lang="en-US"/>
        </a:p>
      </dgm:t>
    </dgm:pt>
    <dgm:pt modelId="{88B0B839-0A10-6C4A-A579-46ECC8B83A75}" type="sibTrans" cxnId="{B7A8A5B5-3723-B942-A7A2-C5EE51FB1989}">
      <dgm:prSet/>
      <dgm:spPr/>
      <dgm:t>
        <a:bodyPr/>
        <a:lstStyle/>
        <a:p>
          <a:endParaRPr lang="en-US"/>
        </a:p>
      </dgm:t>
    </dgm:pt>
    <dgm:pt modelId="{61FDE01C-7E03-A346-9402-2B1BB46D660D}" type="pres">
      <dgm:prSet presAssocID="{412F0FA4-0503-B543-9EED-39B89CC24B94}" presName="Name0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8451033D-0F76-4447-9C6D-F02E73E56059}" type="pres">
      <dgm:prSet presAssocID="{03CB694E-79AC-7D43-AD99-59B69103B8DC}" presName="compNode" presStyleCnt="0"/>
      <dgm:spPr/>
    </dgm:pt>
    <dgm:pt modelId="{71483E1F-065C-4640-993E-B6D25EAEE9EB}" type="pres">
      <dgm:prSet presAssocID="{03CB694E-79AC-7D43-AD99-59B69103B8DC}" presName="dummyConnPt" presStyleCnt="0"/>
      <dgm:spPr/>
    </dgm:pt>
    <dgm:pt modelId="{3D7BE07B-4489-984A-BF2E-4F98EBA82A46}" type="pres">
      <dgm:prSet presAssocID="{03CB694E-79AC-7D43-AD99-59B69103B8DC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098A31D-8582-B94C-8C32-DE3B93CD715B}" type="pres">
      <dgm:prSet presAssocID="{702B6D54-2410-7D4F-8F3F-931DD37304E0}" presName="sibTrans" presStyleLbl="bgSibTrans2D1" presStyleIdx="0" presStyleCnt="8"/>
      <dgm:spPr/>
      <dgm:t>
        <a:bodyPr/>
        <a:lstStyle/>
        <a:p>
          <a:endParaRPr lang="en-US"/>
        </a:p>
      </dgm:t>
    </dgm:pt>
    <dgm:pt modelId="{60D64CAB-5F7D-2D46-BC67-45794703A3BB}" type="pres">
      <dgm:prSet presAssocID="{FCF63858-D0A6-5343-9265-4E41B66B4002}" presName="compNode" presStyleCnt="0"/>
      <dgm:spPr/>
    </dgm:pt>
    <dgm:pt modelId="{F5BD513E-5716-5046-B053-52647C5B7A7D}" type="pres">
      <dgm:prSet presAssocID="{FCF63858-D0A6-5343-9265-4E41B66B4002}" presName="dummyConnPt" presStyleCnt="0"/>
      <dgm:spPr/>
    </dgm:pt>
    <dgm:pt modelId="{ADF21131-8081-5B45-846B-DC5426CDF6BA}" type="pres">
      <dgm:prSet presAssocID="{FCF63858-D0A6-5343-9265-4E41B66B4002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9FF8C2-CDB8-664C-B950-8BF246D43611}" type="pres">
      <dgm:prSet presAssocID="{8FE19510-7527-0240-9BBA-42A907A501C5}" presName="sibTrans" presStyleLbl="bgSibTrans2D1" presStyleIdx="1" presStyleCnt="8"/>
      <dgm:spPr/>
      <dgm:t>
        <a:bodyPr/>
        <a:lstStyle/>
        <a:p>
          <a:endParaRPr lang="en-US"/>
        </a:p>
      </dgm:t>
    </dgm:pt>
    <dgm:pt modelId="{7B3C8FD7-3AFB-6548-BCB8-04AA41738FCA}" type="pres">
      <dgm:prSet presAssocID="{4C336A21-C6C3-D94E-AF54-0CFBD148AAA5}" presName="compNode" presStyleCnt="0"/>
      <dgm:spPr/>
    </dgm:pt>
    <dgm:pt modelId="{3E5396C7-2E53-D54E-8B01-B27E9230BE11}" type="pres">
      <dgm:prSet presAssocID="{4C336A21-C6C3-D94E-AF54-0CFBD148AAA5}" presName="dummyConnPt" presStyleCnt="0"/>
      <dgm:spPr/>
    </dgm:pt>
    <dgm:pt modelId="{60B73AE7-5A9A-0041-B99E-9B269444A1C7}" type="pres">
      <dgm:prSet presAssocID="{4C336A21-C6C3-D94E-AF54-0CFBD148AAA5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6F9401-3791-AA49-8058-29CA51A446B3}" type="pres">
      <dgm:prSet presAssocID="{77ECCEB9-AC19-A149-B79C-229922A88779}" presName="sibTrans" presStyleLbl="bgSibTrans2D1" presStyleIdx="2" presStyleCnt="8"/>
      <dgm:spPr/>
      <dgm:t>
        <a:bodyPr/>
        <a:lstStyle/>
        <a:p>
          <a:endParaRPr lang="en-US"/>
        </a:p>
      </dgm:t>
    </dgm:pt>
    <dgm:pt modelId="{5C009CEB-2A40-0947-BCA1-3F2767CD4B8B}" type="pres">
      <dgm:prSet presAssocID="{126D2293-712D-9B43-B41F-AB421F65165D}" presName="compNode" presStyleCnt="0"/>
      <dgm:spPr/>
    </dgm:pt>
    <dgm:pt modelId="{93347574-2F39-A74A-B14E-89213BF15539}" type="pres">
      <dgm:prSet presAssocID="{126D2293-712D-9B43-B41F-AB421F65165D}" presName="dummyConnPt" presStyleCnt="0"/>
      <dgm:spPr/>
    </dgm:pt>
    <dgm:pt modelId="{8AC1E1D4-B77F-4149-A154-113D0D03AD56}" type="pres">
      <dgm:prSet presAssocID="{126D2293-712D-9B43-B41F-AB421F65165D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08BD02-19B5-4A47-8775-9883B2C1347D}" type="pres">
      <dgm:prSet presAssocID="{C1A00031-7B72-8148-BBF4-283C47B32034}" presName="sibTrans" presStyleLbl="bgSibTrans2D1" presStyleIdx="3" presStyleCnt="8"/>
      <dgm:spPr/>
      <dgm:t>
        <a:bodyPr/>
        <a:lstStyle/>
        <a:p>
          <a:endParaRPr lang="en-US"/>
        </a:p>
      </dgm:t>
    </dgm:pt>
    <dgm:pt modelId="{4575530E-D8E6-A549-B4A6-F2CE2A3BA4C4}" type="pres">
      <dgm:prSet presAssocID="{ED036A1B-6B1D-534D-8F31-4351AAA96CDA}" presName="compNode" presStyleCnt="0"/>
      <dgm:spPr/>
    </dgm:pt>
    <dgm:pt modelId="{0789AA00-F02C-7A4E-B286-94A7E17A1C95}" type="pres">
      <dgm:prSet presAssocID="{ED036A1B-6B1D-534D-8F31-4351AAA96CDA}" presName="dummyConnPt" presStyleCnt="0"/>
      <dgm:spPr/>
    </dgm:pt>
    <dgm:pt modelId="{68ACEE69-5636-7B4F-803C-934EF8CBDF64}" type="pres">
      <dgm:prSet presAssocID="{ED036A1B-6B1D-534D-8F31-4351AAA96CDA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34A54D-10CE-0D48-90C1-131BB1C93250}" type="pres">
      <dgm:prSet presAssocID="{2BD953C6-F793-B948-9561-BCB90550D99C}" presName="sibTrans" presStyleLbl="bgSibTrans2D1" presStyleIdx="4" presStyleCnt="8"/>
      <dgm:spPr/>
      <dgm:t>
        <a:bodyPr/>
        <a:lstStyle/>
        <a:p>
          <a:endParaRPr lang="en-US"/>
        </a:p>
      </dgm:t>
    </dgm:pt>
    <dgm:pt modelId="{A27F5777-2E33-4F41-9A80-601EBC6825AC}" type="pres">
      <dgm:prSet presAssocID="{184743DC-1305-D04B-B6D3-9318BBC28CF2}" presName="compNode" presStyleCnt="0"/>
      <dgm:spPr/>
    </dgm:pt>
    <dgm:pt modelId="{DAD391DC-83CD-E84D-8AC4-0E56E5812DA8}" type="pres">
      <dgm:prSet presAssocID="{184743DC-1305-D04B-B6D3-9318BBC28CF2}" presName="dummyConnPt" presStyleCnt="0"/>
      <dgm:spPr/>
    </dgm:pt>
    <dgm:pt modelId="{E16AEEE5-16DA-ED48-BD72-2FFD1DB7D430}" type="pres">
      <dgm:prSet presAssocID="{184743DC-1305-D04B-B6D3-9318BBC28CF2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1232BD-3192-4540-8A38-057BF1C86D35}" type="pres">
      <dgm:prSet presAssocID="{81522EF4-C3FC-754C-A16C-77BB25567435}" presName="sibTrans" presStyleLbl="bgSibTrans2D1" presStyleIdx="5" presStyleCnt="8"/>
      <dgm:spPr/>
      <dgm:t>
        <a:bodyPr/>
        <a:lstStyle/>
        <a:p>
          <a:endParaRPr lang="en-US"/>
        </a:p>
      </dgm:t>
    </dgm:pt>
    <dgm:pt modelId="{3A67FBDB-5C4A-4844-B23D-10675D66C49F}" type="pres">
      <dgm:prSet presAssocID="{FBAB3A47-891A-AF42-A0DC-D11577A10DFB}" presName="compNode" presStyleCnt="0"/>
      <dgm:spPr/>
    </dgm:pt>
    <dgm:pt modelId="{F8E4201F-2FFD-FA41-BFC9-4D7444B2BE34}" type="pres">
      <dgm:prSet presAssocID="{FBAB3A47-891A-AF42-A0DC-D11577A10DFB}" presName="dummyConnPt" presStyleCnt="0"/>
      <dgm:spPr/>
    </dgm:pt>
    <dgm:pt modelId="{04C30C64-C796-F249-82F9-311A23EAA663}" type="pres">
      <dgm:prSet presAssocID="{FBAB3A47-891A-AF42-A0DC-D11577A10DFB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7F792B-A230-D74C-A253-ADBB360AD14E}" type="pres">
      <dgm:prSet presAssocID="{010B2656-5BDF-114D-A414-AEBC956D0830}" presName="sibTrans" presStyleLbl="bgSibTrans2D1" presStyleIdx="6" presStyleCnt="8"/>
      <dgm:spPr/>
      <dgm:t>
        <a:bodyPr/>
        <a:lstStyle/>
        <a:p>
          <a:endParaRPr lang="en-US"/>
        </a:p>
      </dgm:t>
    </dgm:pt>
    <dgm:pt modelId="{E742B71A-C403-254F-B5F5-A762F523A0C3}" type="pres">
      <dgm:prSet presAssocID="{ACBEBF40-F542-1B41-A9A2-A7329123A892}" presName="compNode" presStyleCnt="0"/>
      <dgm:spPr/>
    </dgm:pt>
    <dgm:pt modelId="{13060C29-CBD6-814A-9E3A-7E902F235A87}" type="pres">
      <dgm:prSet presAssocID="{ACBEBF40-F542-1B41-A9A2-A7329123A892}" presName="dummyConnPt" presStyleCnt="0"/>
      <dgm:spPr/>
    </dgm:pt>
    <dgm:pt modelId="{67F80B46-5209-3344-AB58-51887636EA77}" type="pres">
      <dgm:prSet presAssocID="{ACBEBF40-F542-1B41-A9A2-A7329123A892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77E01FE-ED68-EC41-BEF6-4A23CB0FB4A7}" type="pres">
      <dgm:prSet presAssocID="{EE6F827F-0134-6E4F-AF0E-8DD84BC960DF}" presName="sibTrans" presStyleLbl="bgSibTrans2D1" presStyleIdx="7" presStyleCnt="8"/>
      <dgm:spPr/>
      <dgm:t>
        <a:bodyPr/>
        <a:lstStyle/>
        <a:p>
          <a:endParaRPr lang="en-US"/>
        </a:p>
      </dgm:t>
    </dgm:pt>
    <dgm:pt modelId="{C8D11407-DE2F-0649-BC06-CE16308B454A}" type="pres">
      <dgm:prSet presAssocID="{3319E7A3-8B4E-614B-B222-EA7D99132CAD}" presName="compNode" presStyleCnt="0"/>
      <dgm:spPr/>
    </dgm:pt>
    <dgm:pt modelId="{10E03089-D0DA-FA4E-A282-C42B72EB9158}" type="pres">
      <dgm:prSet presAssocID="{3319E7A3-8B4E-614B-B222-EA7D99132CAD}" presName="dummyConnPt" presStyleCnt="0"/>
      <dgm:spPr/>
    </dgm:pt>
    <dgm:pt modelId="{561D3CF3-CFF6-994E-886E-50B22B800F23}" type="pres">
      <dgm:prSet presAssocID="{3319E7A3-8B4E-614B-B222-EA7D99132CAD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BE06DF0-DB05-FA4B-AE81-22F04CC9996A}" srcId="{412F0FA4-0503-B543-9EED-39B89CC24B94}" destId="{ED036A1B-6B1D-534D-8F31-4351AAA96CDA}" srcOrd="4" destOrd="0" parTransId="{49C98929-DD60-E047-AE5F-8F473C596362}" sibTransId="{2BD953C6-F793-B948-9561-BCB90550D99C}"/>
    <dgm:cxn modelId="{19433EC8-C22F-B143-B7DB-BC6527A5E550}" type="presOf" srcId="{ED036A1B-6B1D-534D-8F31-4351AAA96CDA}" destId="{68ACEE69-5636-7B4F-803C-934EF8CBDF64}" srcOrd="0" destOrd="0" presId="urn:microsoft.com/office/officeart/2005/8/layout/bProcess4"/>
    <dgm:cxn modelId="{5021B078-72E6-C744-91B9-B8855616BB47}" type="presOf" srcId="{8FE19510-7527-0240-9BBA-42A907A501C5}" destId="{BF9FF8C2-CDB8-664C-B950-8BF246D43611}" srcOrd="0" destOrd="0" presId="urn:microsoft.com/office/officeart/2005/8/layout/bProcess4"/>
    <dgm:cxn modelId="{319E065B-4376-0747-9CF2-4E9589025C07}" srcId="{412F0FA4-0503-B543-9EED-39B89CC24B94}" destId="{03CB694E-79AC-7D43-AD99-59B69103B8DC}" srcOrd="0" destOrd="0" parTransId="{EE638680-7FE8-A645-B991-29FCF3CE279E}" sibTransId="{702B6D54-2410-7D4F-8F3F-931DD37304E0}"/>
    <dgm:cxn modelId="{14558602-5606-0A49-9B12-C3F0904CBE9F}" type="presOf" srcId="{C1A00031-7B72-8148-BBF4-283C47B32034}" destId="{B108BD02-19B5-4A47-8775-9883B2C1347D}" srcOrd="0" destOrd="0" presId="urn:microsoft.com/office/officeart/2005/8/layout/bProcess4"/>
    <dgm:cxn modelId="{05145C25-2778-4F4D-BF72-D009F926CFA8}" type="presOf" srcId="{81522EF4-C3FC-754C-A16C-77BB25567435}" destId="{431232BD-3192-4540-8A38-057BF1C86D35}" srcOrd="0" destOrd="0" presId="urn:microsoft.com/office/officeart/2005/8/layout/bProcess4"/>
    <dgm:cxn modelId="{55E57C22-9604-FC4E-B7CD-897C69A788FB}" srcId="{412F0FA4-0503-B543-9EED-39B89CC24B94}" destId="{126D2293-712D-9B43-B41F-AB421F65165D}" srcOrd="3" destOrd="0" parTransId="{46B9CA12-98B8-7F4B-B4FD-6705A7015FBF}" sibTransId="{C1A00031-7B72-8148-BBF4-283C47B32034}"/>
    <dgm:cxn modelId="{B7A8A5B5-3723-B942-A7A2-C5EE51FB1989}" srcId="{412F0FA4-0503-B543-9EED-39B89CC24B94}" destId="{3319E7A3-8B4E-614B-B222-EA7D99132CAD}" srcOrd="8" destOrd="0" parTransId="{1F813D25-5404-154E-A7D3-7A448C8683AF}" sibTransId="{88B0B839-0A10-6C4A-A579-46ECC8B83A75}"/>
    <dgm:cxn modelId="{5D067E56-A542-7E45-A43A-90A6F590641F}" type="presOf" srcId="{412F0FA4-0503-B543-9EED-39B89CC24B94}" destId="{61FDE01C-7E03-A346-9402-2B1BB46D660D}" srcOrd="0" destOrd="0" presId="urn:microsoft.com/office/officeart/2005/8/layout/bProcess4"/>
    <dgm:cxn modelId="{E13D240F-703E-194F-8195-CC7CC626635F}" type="presOf" srcId="{EE6F827F-0134-6E4F-AF0E-8DD84BC960DF}" destId="{577E01FE-ED68-EC41-BEF6-4A23CB0FB4A7}" srcOrd="0" destOrd="0" presId="urn:microsoft.com/office/officeart/2005/8/layout/bProcess4"/>
    <dgm:cxn modelId="{13C7A585-5B25-3C4D-9441-224DC298C4EC}" srcId="{412F0FA4-0503-B543-9EED-39B89CC24B94}" destId="{4C336A21-C6C3-D94E-AF54-0CFBD148AAA5}" srcOrd="2" destOrd="0" parTransId="{BA30E5F8-3389-A74C-B29A-0A4C2E83EED5}" sibTransId="{77ECCEB9-AC19-A149-B79C-229922A88779}"/>
    <dgm:cxn modelId="{E97DF4EE-79C9-584C-87AE-1C972455C26D}" type="presOf" srcId="{ACBEBF40-F542-1B41-A9A2-A7329123A892}" destId="{67F80B46-5209-3344-AB58-51887636EA77}" srcOrd="0" destOrd="0" presId="urn:microsoft.com/office/officeart/2005/8/layout/bProcess4"/>
    <dgm:cxn modelId="{0C7B28E7-8BE1-C543-9225-27B5B55F7AC6}" type="presOf" srcId="{184743DC-1305-D04B-B6D3-9318BBC28CF2}" destId="{E16AEEE5-16DA-ED48-BD72-2FFD1DB7D430}" srcOrd="0" destOrd="0" presId="urn:microsoft.com/office/officeart/2005/8/layout/bProcess4"/>
    <dgm:cxn modelId="{2E44D6B0-CA38-4940-A410-D84635AC3574}" type="presOf" srcId="{FCF63858-D0A6-5343-9265-4E41B66B4002}" destId="{ADF21131-8081-5B45-846B-DC5426CDF6BA}" srcOrd="0" destOrd="0" presId="urn:microsoft.com/office/officeart/2005/8/layout/bProcess4"/>
    <dgm:cxn modelId="{89F65B06-A217-3140-BF0C-E7F2C5DFAC7F}" srcId="{412F0FA4-0503-B543-9EED-39B89CC24B94}" destId="{ACBEBF40-F542-1B41-A9A2-A7329123A892}" srcOrd="7" destOrd="0" parTransId="{C57CB530-6D05-734C-8AAF-DCDACD7AFE1B}" sibTransId="{EE6F827F-0134-6E4F-AF0E-8DD84BC960DF}"/>
    <dgm:cxn modelId="{9314FA29-B1AD-CF4F-82FD-7F9E57864D5F}" srcId="{412F0FA4-0503-B543-9EED-39B89CC24B94}" destId="{184743DC-1305-D04B-B6D3-9318BBC28CF2}" srcOrd="5" destOrd="0" parTransId="{F048C76F-B287-814C-9A9E-47DB21878B68}" sibTransId="{81522EF4-C3FC-754C-A16C-77BB25567435}"/>
    <dgm:cxn modelId="{9AF8DA88-04C8-7348-9BCE-FB0C7D54BEB5}" type="presOf" srcId="{3319E7A3-8B4E-614B-B222-EA7D99132CAD}" destId="{561D3CF3-CFF6-994E-886E-50B22B800F23}" srcOrd="0" destOrd="0" presId="urn:microsoft.com/office/officeart/2005/8/layout/bProcess4"/>
    <dgm:cxn modelId="{FA6F2101-5FB8-0C4D-87F0-FA4EE5243E9C}" type="presOf" srcId="{702B6D54-2410-7D4F-8F3F-931DD37304E0}" destId="{C098A31D-8582-B94C-8C32-DE3B93CD715B}" srcOrd="0" destOrd="0" presId="urn:microsoft.com/office/officeart/2005/8/layout/bProcess4"/>
    <dgm:cxn modelId="{DF61B26C-89F7-AB40-9888-57450F73B680}" type="presOf" srcId="{03CB694E-79AC-7D43-AD99-59B69103B8DC}" destId="{3D7BE07B-4489-984A-BF2E-4F98EBA82A46}" srcOrd="0" destOrd="0" presId="urn:microsoft.com/office/officeart/2005/8/layout/bProcess4"/>
    <dgm:cxn modelId="{46CEC676-A947-2A49-B1A7-05279722A9EA}" type="presOf" srcId="{FBAB3A47-891A-AF42-A0DC-D11577A10DFB}" destId="{04C30C64-C796-F249-82F9-311A23EAA663}" srcOrd="0" destOrd="0" presId="urn:microsoft.com/office/officeart/2005/8/layout/bProcess4"/>
    <dgm:cxn modelId="{87BF284B-F572-0B43-AA24-FD620F17B1DC}" srcId="{412F0FA4-0503-B543-9EED-39B89CC24B94}" destId="{FBAB3A47-891A-AF42-A0DC-D11577A10DFB}" srcOrd="6" destOrd="0" parTransId="{CBAFD449-F2B5-DC4D-A035-261CAC85FF41}" sibTransId="{010B2656-5BDF-114D-A414-AEBC956D0830}"/>
    <dgm:cxn modelId="{D619D2EB-CC30-6D4F-ABD2-9A9F70265C45}" type="presOf" srcId="{010B2656-5BDF-114D-A414-AEBC956D0830}" destId="{0A7F792B-A230-D74C-A253-ADBB360AD14E}" srcOrd="0" destOrd="0" presId="urn:microsoft.com/office/officeart/2005/8/layout/bProcess4"/>
    <dgm:cxn modelId="{F9BD9933-4B23-7341-B931-94679C646D2E}" type="presOf" srcId="{4C336A21-C6C3-D94E-AF54-0CFBD148AAA5}" destId="{60B73AE7-5A9A-0041-B99E-9B269444A1C7}" srcOrd="0" destOrd="0" presId="urn:microsoft.com/office/officeart/2005/8/layout/bProcess4"/>
    <dgm:cxn modelId="{74268A9C-47DF-F340-ACB1-365BEB8A4079}" type="presOf" srcId="{2BD953C6-F793-B948-9561-BCB90550D99C}" destId="{8734A54D-10CE-0D48-90C1-131BB1C93250}" srcOrd="0" destOrd="0" presId="urn:microsoft.com/office/officeart/2005/8/layout/bProcess4"/>
    <dgm:cxn modelId="{EB4A7D19-B42E-BF45-B531-CB156E30BCBB}" type="presOf" srcId="{77ECCEB9-AC19-A149-B79C-229922A88779}" destId="{186F9401-3791-AA49-8058-29CA51A446B3}" srcOrd="0" destOrd="0" presId="urn:microsoft.com/office/officeart/2005/8/layout/bProcess4"/>
    <dgm:cxn modelId="{C67AC924-FDFA-7F4E-BCF3-5B256996B08E}" type="presOf" srcId="{126D2293-712D-9B43-B41F-AB421F65165D}" destId="{8AC1E1D4-B77F-4149-A154-113D0D03AD56}" srcOrd="0" destOrd="0" presId="urn:microsoft.com/office/officeart/2005/8/layout/bProcess4"/>
    <dgm:cxn modelId="{E12A4564-BA78-F949-90FD-B9049C0BB9AF}" srcId="{412F0FA4-0503-B543-9EED-39B89CC24B94}" destId="{FCF63858-D0A6-5343-9265-4E41B66B4002}" srcOrd="1" destOrd="0" parTransId="{41FA5CA3-029A-754B-8BB0-64043E7CA8D4}" sibTransId="{8FE19510-7527-0240-9BBA-42A907A501C5}"/>
    <dgm:cxn modelId="{A9C9E30E-8747-1444-AE25-E01B00FE1B0B}" type="presParOf" srcId="{61FDE01C-7E03-A346-9402-2B1BB46D660D}" destId="{8451033D-0F76-4447-9C6D-F02E73E56059}" srcOrd="0" destOrd="0" presId="urn:microsoft.com/office/officeart/2005/8/layout/bProcess4"/>
    <dgm:cxn modelId="{01306E11-1031-6E4D-9E29-91CAB3F88CCF}" type="presParOf" srcId="{8451033D-0F76-4447-9C6D-F02E73E56059}" destId="{71483E1F-065C-4640-993E-B6D25EAEE9EB}" srcOrd="0" destOrd="0" presId="urn:microsoft.com/office/officeart/2005/8/layout/bProcess4"/>
    <dgm:cxn modelId="{87E4D3E6-1455-E14A-B984-5B2BD597EA89}" type="presParOf" srcId="{8451033D-0F76-4447-9C6D-F02E73E56059}" destId="{3D7BE07B-4489-984A-BF2E-4F98EBA82A46}" srcOrd="1" destOrd="0" presId="urn:microsoft.com/office/officeart/2005/8/layout/bProcess4"/>
    <dgm:cxn modelId="{FFA3507F-9A4F-424E-8E8D-ECB9F00E5B65}" type="presParOf" srcId="{61FDE01C-7E03-A346-9402-2B1BB46D660D}" destId="{C098A31D-8582-B94C-8C32-DE3B93CD715B}" srcOrd="1" destOrd="0" presId="urn:microsoft.com/office/officeart/2005/8/layout/bProcess4"/>
    <dgm:cxn modelId="{1CE5C278-ABEB-2743-91E7-AA6302585003}" type="presParOf" srcId="{61FDE01C-7E03-A346-9402-2B1BB46D660D}" destId="{60D64CAB-5F7D-2D46-BC67-45794703A3BB}" srcOrd="2" destOrd="0" presId="urn:microsoft.com/office/officeart/2005/8/layout/bProcess4"/>
    <dgm:cxn modelId="{162C8E4E-B9C2-424C-ADD3-F10EAA573C23}" type="presParOf" srcId="{60D64CAB-5F7D-2D46-BC67-45794703A3BB}" destId="{F5BD513E-5716-5046-B053-52647C5B7A7D}" srcOrd="0" destOrd="0" presId="urn:microsoft.com/office/officeart/2005/8/layout/bProcess4"/>
    <dgm:cxn modelId="{5CDDACA6-6754-4C43-80F9-2721EE4F0355}" type="presParOf" srcId="{60D64CAB-5F7D-2D46-BC67-45794703A3BB}" destId="{ADF21131-8081-5B45-846B-DC5426CDF6BA}" srcOrd="1" destOrd="0" presId="urn:microsoft.com/office/officeart/2005/8/layout/bProcess4"/>
    <dgm:cxn modelId="{10196223-558C-8F48-8F6B-896553829DBC}" type="presParOf" srcId="{61FDE01C-7E03-A346-9402-2B1BB46D660D}" destId="{BF9FF8C2-CDB8-664C-B950-8BF246D43611}" srcOrd="3" destOrd="0" presId="urn:microsoft.com/office/officeart/2005/8/layout/bProcess4"/>
    <dgm:cxn modelId="{AF3A3411-C6E1-6342-B15C-4B0156D766F6}" type="presParOf" srcId="{61FDE01C-7E03-A346-9402-2B1BB46D660D}" destId="{7B3C8FD7-3AFB-6548-BCB8-04AA41738FCA}" srcOrd="4" destOrd="0" presId="urn:microsoft.com/office/officeart/2005/8/layout/bProcess4"/>
    <dgm:cxn modelId="{200F2129-1ACC-0549-B549-239B54D1767E}" type="presParOf" srcId="{7B3C8FD7-3AFB-6548-BCB8-04AA41738FCA}" destId="{3E5396C7-2E53-D54E-8B01-B27E9230BE11}" srcOrd="0" destOrd="0" presId="urn:microsoft.com/office/officeart/2005/8/layout/bProcess4"/>
    <dgm:cxn modelId="{8E95C2B5-E711-D043-8EEF-69FFCC595E29}" type="presParOf" srcId="{7B3C8FD7-3AFB-6548-BCB8-04AA41738FCA}" destId="{60B73AE7-5A9A-0041-B99E-9B269444A1C7}" srcOrd="1" destOrd="0" presId="urn:microsoft.com/office/officeart/2005/8/layout/bProcess4"/>
    <dgm:cxn modelId="{300333DC-C815-9F40-97B4-3055642299A5}" type="presParOf" srcId="{61FDE01C-7E03-A346-9402-2B1BB46D660D}" destId="{186F9401-3791-AA49-8058-29CA51A446B3}" srcOrd="5" destOrd="0" presId="urn:microsoft.com/office/officeart/2005/8/layout/bProcess4"/>
    <dgm:cxn modelId="{732638F0-0B43-C94A-ABEF-B9AFF93D2F59}" type="presParOf" srcId="{61FDE01C-7E03-A346-9402-2B1BB46D660D}" destId="{5C009CEB-2A40-0947-BCA1-3F2767CD4B8B}" srcOrd="6" destOrd="0" presId="urn:microsoft.com/office/officeart/2005/8/layout/bProcess4"/>
    <dgm:cxn modelId="{BA140288-C006-1543-ABF8-341263248505}" type="presParOf" srcId="{5C009CEB-2A40-0947-BCA1-3F2767CD4B8B}" destId="{93347574-2F39-A74A-B14E-89213BF15539}" srcOrd="0" destOrd="0" presId="urn:microsoft.com/office/officeart/2005/8/layout/bProcess4"/>
    <dgm:cxn modelId="{AA73F593-7B56-2D40-B2CA-102978EDBF41}" type="presParOf" srcId="{5C009CEB-2A40-0947-BCA1-3F2767CD4B8B}" destId="{8AC1E1D4-B77F-4149-A154-113D0D03AD56}" srcOrd="1" destOrd="0" presId="urn:microsoft.com/office/officeart/2005/8/layout/bProcess4"/>
    <dgm:cxn modelId="{DA0D637B-B1D6-3146-9EB5-3FB3022347C8}" type="presParOf" srcId="{61FDE01C-7E03-A346-9402-2B1BB46D660D}" destId="{B108BD02-19B5-4A47-8775-9883B2C1347D}" srcOrd="7" destOrd="0" presId="urn:microsoft.com/office/officeart/2005/8/layout/bProcess4"/>
    <dgm:cxn modelId="{AB096BD8-D74B-114F-8A00-1454C43057A2}" type="presParOf" srcId="{61FDE01C-7E03-A346-9402-2B1BB46D660D}" destId="{4575530E-D8E6-A549-B4A6-F2CE2A3BA4C4}" srcOrd="8" destOrd="0" presId="urn:microsoft.com/office/officeart/2005/8/layout/bProcess4"/>
    <dgm:cxn modelId="{68E9C0A7-E286-1E48-A41F-4CFD763BB8C3}" type="presParOf" srcId="{4575530E-D8E6-A549-B4A6-F2CE2A3BA4C4}" destId="{0789AA00-F02C-7A4E-B286-94A7E17A1C95}" srcOrd="0" destOrd="0" presId="urn:microsoft.com/office/officeart/2005/8/layout/bProcess4"/>
    <dgm:cxn modelId="{FC50DA96-CCDF-0946-8D83-776A4824BB5F}" type="presParOf" srcId="{4575530E-D8E6-A549-B4A6-F2CE2A3BA4C4}" destId="{68ACEE69-5636-7B4F-803C-934EF8CBDF64}" srcOrd="1" destOrd="0" presId="urn:microsoft.com/office/officeart/2005/8/layout/bProcess4"/>
    <dgm:cxn modelId="{613A7A3E-339B-A242-96FA-6130E5DA7FCD}" type="presParOf" srcId="{61FDE01C-7E03-A346-9402-2B1BB46D660D}" destId="{8734A54D-10CE-0D48-90C1-131BB1C93250}" srcOrd="9" destOrd="0" presId="urn:microsoft.com/office/officeart/2005/8/layout/bProcess4"/>
    <dgm:cxn modelId="{ACFBC617-8B1C-E64F-ADE8-88A4ECB8EB20}" type="presParOf" srcId="{61FDE01C-7E03-A346-9402-2B1BB46D660D}" destId="{A27F5777-2E33-4F41-9A80-601EBC6825AC}" srcOrd="10" destOrd="0" presId="urn:microsoft.com/office/officeart/2005/8/layout/bProcess4"/>
    <dgm:cxn modelId="{6A8AC8E6-83AC-7A4D-8CD8-C74C0F0788C1}" type="presParOf" srcId="{A27F5777-2E33-4F41-9A80-601EBC6825AC}" destId="{DAD391DC-83CD-E84D-8AC4-0E56E5812DA8}" srcOrd="0" destOrd="0" presId="urn:microsoft.com/office/officeart/2005/8/layout/bProcess4"/>
    <dgm:cxn modelId="{F8D8FE05-F450-4E4F-84DA-05D99C92A4AB}" type="presParOf" srcId="{A27F5777-2E33-4F41-9A80-601EBC6825AC}" destId="{E16AEEE5-16DA-ED48-BD72-2FFD1DB7D430}" srcOrd="1" destOrd="0" presId="urn:microsoft.com/office/officeart/2005/8/layout/bProcess4"/>
    <dgm:cxn modelId="{089C1DD8-3382-764D-A795-853D973F380E}" type="presParOf" srcId="{61FDE01C-7E03-A346-9402-2B1BB46D660D}" destId="{431232BD-3192-4540-8A38-057BF1C86D35}" srcOrd="11" destOrd="0" presId="urn:microsoft.com/office/officeart/2005/8/layout/bProcess4"/>
    <dgm:cxn modelId="{1EF3B5EA-6824-004E-B5A1-356E753A004C}" type="presParOf" srcId="{61FDE01C-7E03-A346-9402-2B1BB46D660D}" destId="{3A67FBDB-5C4A-4844-B23D-10675D66C49F}" srcOrd="12" destOrd="0" presId="urn:microsoft.com/office/officeart/2005/8/layout/bProcess4"/>
    <dgm:cxn modelId="{78627A33-090B-5643-BF00-13E831FE0B04}" type="presParOf" srcId="{3A67FBDB-5C4A-4844-B23D-10675D66C49F}" destId="{F8E4201F-2FFD-FA41-BFC9-4D7444B2BE34}" srcOrd="0" destOrd="0" presId="urn:microsoft.com/office/officeart/2005/8/layout/bProcess4"/>
    <dgm:cxn modelId="{5603E637-C5DA-E04B-A449-EC0006C7E835}" type="presParOf" srcId="{3A67FBDB-5C4A-4844-B23D-10675D66C49F}" destId="{04C30C64-C796-F249-82F9-311A23EAA663}" srcOrd="1" destOrd="0" presId="urn:microsoft.com/office/officeart/2005/8/layout/bProcess4"/>
    <dgm:cxn modelId="{8701BD5B-15A1-A74C-B544-E072D00A4B23}" type="presParOf" srcId="{61FDE01C-7E03-A346-9402-2B1BB46D660D}" destId="{0A7F792B-A230-D74C-A253-ADBB360AD14E}" srcOrd="13" destOrd="0" presId="urn:microsoft.com/office/officeart/2005/8/layout/bProcess4"/>
    <dgm:cxn modelId="{A2054568-0B1C-9847-AFE7-0D4184437C63}" type="presParOf" srcId="{61FDE01C-7E03-A346-9402-2B1BB46D660D}" destId="{E742B71A-C403-254F-B5F5-A762F523A0C3}" srcOrd="14" destOrd="0" presId="urn:microsoft.com/office/officeart/2005/8/layout/bProcess4"/>
    <dgm:cxn modelId="{3B24CF7A-3665-7440-BF2A-2FB01856B4A3}" type="presParOf" srcId="{E742B71A-C403-254F-B5F5-A762F523A0C3}" destId="{13060C29-CBD6-814A-9E3A-7E902F235A87}" srcOrd="0" destOrd="0" presId="urn:microsoft.com/office/officeart/2005/8/layout/bProcess4"/>
    <dgm:cxn modelId="{3C3D53EC-A6DC-CD4F-85F0-2FD974C93680}" type="presParOf" srcId="{E742B71A-C403-254F-B5F5-A762F523A0C3}" destId="{67F80B46-5209-3344-AB58-51887636EA77}" srcOrd="1" destOrd="0" presId="urn:microsoft.com/office/officeart/2005/8/layout/bProcess4"/>
    <dgm:cxn modelId="{3D6568E3-7C5E-A248-A64B-DA8FCEFDC452}" type="presParOf" srcId="{61FDE01C-7E03-A346-9402-2B1BB46D660D}" destId="{577E01FE-ED68-EC41-BEF6-4A23CB0FB4A7}" srcOrd="15" destOrd="0" presId="urn:microsoft.com/office/officeart/2005/8/layout/bProcess4"/>
    <dgm:cxn modelId="{F07C99F5-57B9-5E43-9262-02107F331C97}" type="presParOf" srcId="{61FDE01C-7E03-A346-9402-2B1BB46D660D}" destId="{C8D11407-DE2F-0649-BC06-CE16308B454A}" srcOrd="16" destOrd="0" presId="urn:microsoft.com/office/officeart/2005/8/layout/bProcess4"/>
    <dgm:cxn modelId="{446FB136-E30E-8245-82B9-5EAF658DF6D0}" type="presParOf" srcId="{C8D11407-DE2F-0649-BC06-CE16308B454A}" destId="{10E03089-D0DA-FA4E-A282-C42B72EB9158}" srcOrd="0" destOrd="0" presId="urn:microsoft.com/office/officeart/2005/8/layout/bProcess4"/>
    <dgm:cxn modelId="{FAF339C6-206A-C846-96C7-71061DEF3853}" type="presParOf" srcId="{C8D11407-DE2F-0649-BC06-CE16308B454A}" destId="{561D3CF3-CFF6-994E-886E-50B22B800F23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8A31D-8582-B94C-8C32-DE3B93CD715B}">
      <dsp:nvSpPr>
        <dsp:cNvPr id="0" name=""/>
        <dsp:cNvSpPr/>
      </dsp:nvSpPr>
      <dsp:spPr>
        <a:xfrm rot="5400000">
          <a:off x="1110935" y="987930"/>
          <a:ext cx="1546756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7BE07B-4489-984A-BF2E-4F98EBA82A46}">
      <dsp:nvSpPr>
        <dsp:cNvPr id="0" name=""/>
        <dsp:cNvSpPr/>
      </dsp:nvSpPr>
      <dsp:spPr>
        <a:xfrm>
          <a:off x="1466407" y="279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Complaint/Notice</a:t>
          </a:r>
        </a:p>
      </dsp:txBody>
      <dsp:txXfrm>
        <a:off x="1502816" y="36688"/>
        <a:ext cx="1998981" cy="1170261"/>
      </dsp:txXfrm>
    </dsp:sp>
    <dsp:sp modelId="{BF9FF8C2-CDB8-664C-B950-8BF246D43611}">
      <dsp:nvSpPr>
        <dsp:cNvPr id="0" name=""/>
        <dsp:cNvSpPr/>
      </dsp:nvSpPr>
      <dsp:spPr>
        <a:xfrm rot="5400000">
          <a:off x="1110935" y="2541780"/>
          <a:ext cx="1546756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DF21131-8081-5B45-846B-DC5426CDF6BA}">
      <dsp:nvSpPr>
        <dsp:cNvPr id="0" name=""/>
        <dsp:cNvSpPr/>
      </dsp:nvSpPr>
      <dsp:spPr>
        <a:xfrm>
          <a:off x="1466407" y="1554129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“i”nvestigation</a:t>
          </a:r>
        </a:p>
      </dsp:txBody>
      <dsp:txXfrm>
        <a:off x="1502816" y="1590538"/>
        <a:ext cx="1998981" cy="1170261"/>
      </dsp:txXfrm>
    </dsp:sp>
    <dsp:sp modelId="{186F9401-3791-AA49-8058-29CA51A446B3}">
      <dsp:nvSpPr>
        <dsp:cNvPr id="0" name=""/>
        <dsp:cNvSpPr/>
      </dsp:nvSpPr>
      <dsp:spPr>
        <a:xfrm>
          <a:off x="1887860" y="3318704"/>
          <a:ext cx="2748400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B73AE7-5A9A-0041-B99E-9B269444A1C7}">
      <dsp:nvSpPr>
        <dsp:cNvPr id="0" name=""/>
        <dsp:cNvSpPr/>
      </dsp:nvSpPr>
      <dsp:spPr>
        <a:xfrm>
          <a:off x="1466407" y="3107978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Title</a:t>
          </a:r>
          <a:r>
            <a:rPr lang="en-US" sz="1600" kern="1200" baseline="0" dirty="0"/>
            <a:t> IX Determination	</a:t>
          </a:r>
          <a:endParaRPr lang="en-US" sz="1600" kern="1200" dirty="0"/>
        </a:p>
      </dsp:txBody>
      <dsp:txXfrm>
        <a:off x="1502816" y="3144387"/>
        <a:ext cx="1998981" cy="1170261"/>
      </dsp:txXfrm>
    </dsp:sp>
    <dsp:sp modelId="{B108BD02-19B5-4A47-8775-9883B2C1347D}">
      <dsp:nvSpPr>
        <dsp:cNvPr id="0" name=""/>
        <dsp:cNvSpPr/>
      </dsp:nvSpPr>
      <dsp:spPr>
        <a:xfrm rot="16200000">
          <a:off x="3866428" y="2541780"/>
          <a:ext cx="1546756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C1E1D4-B77F-4149-A154-113D0D03AD56}">
      <dsp:nvSpPr>
        <dsp:cNvPr id="0" name=""/>
        <dsp:cNvSpPr/>
      </dsp:nvSpPr>
      <dsp:spPr>
        <a:xfrm>
          <a:off x="4221900" y="3107978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Notice of Allegation</a:t>
          </a:r>
        </a:p>
      </dsp:txBody>
      <dsp:txXfrm>
        <a:off x="4258309" y="3144387"/>
        <a:ext cx="1998981" cy="1170261"/>
      </dsp:txXfrm>
    </dsp:sp>
    <dsp:sp modelId="{8734A54D-10CE-0D48-90C1-131BB1C93250}">
      <dsp:nvSpPr>
        <dsp:cNvPr id="0" name=""/>
        <dsp:cNvSpPr/>
      </dsp:nvSpPr>
      <dsp:spPr>
        <a:xfrm rot="16200000">
          <a:off x="3866428" y="987930"/>
          <a:ext cx="1546756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ACEE69-5636-7B4F-803C-934EF8CBDF64}">
      <dsp:nvSpPr>
        <dsp:cNvPr id="0" name=""/>
        <dsp:cNvSpPr/>
      </dsp:nvSpPr>
      <dsp:spPr>
        <a:xfrm>
          <a:off x="4221900" y="1554129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Appointment of Investigators with Ability to Appeal Appointment</a:t>
          </a:r>
        </a:p>
      </dsp:txBody>
      <dsp:txXfrm>
        <a:off x="4258309" y="1590538"/>
        <a:ext cx="1998981" cy="1170261"/>
      </dsp:txXfrm>
    </dsp:sp>
    <dsp:sp modelId="{431232BD-3192-4540-8A38-057BF1C86D35}">
      <dsp:nvSpPr>
        <dsp:cNvPr id="0" name=""/>
        <dsp:cNvSpPr/>
      </dsp:nvSpPr>
      <dsp:spPr>
        <a:xfrm>
          <a:off x="4643353" y="211006"/>
          <a:ext cx="2748400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16AEEE5-16DA-ED48-BD72-2FFD1DB7D430}">
      <dsp:nvSpPr>
        <dsp:cNvPr id="0" name=""/>
        <dsp:cNvSpPr/>
      </dsp:nvSpPr>
      <dsp:spPr>
        <a:xfrm>
          <a:off x="4221900" y="279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Pre-Investigation</a:t>
          </a:r>
          <a:r>
            <a:rPr lang="en-US" sz="1600" kern="1200" baseline="0" dirty="0"/>
            <a:t> Planning</a:t>
          </a:r>
          <a:endParaRPr lang="en-US" sz="1600" kern="1200" dirty="0"/>
        </a:p>
      </dsp:txBody>
      <dsp:txXfrm>
        <a:off x="4258309" y="36688"/>
        <a:ext cx="1998981" cy="1170261"/>
      </dsp:txXfrm>
    </dsp:sp>
    <dsp:sp modelId="{0A7F792B-A230-D74C-A253-ADBB360AD14E}">
      <dsp:nvSpPr>
        <dsp:cNvPr id="0" name=""/>
        <dsp:cNvSpPr/>
      </dsp:nvSpPr>
      <dsp:spPr>
        <a:xfrm rot="5400000">
          <a:off x="6621921" y="987930"/>
          <a:ext cx="1546756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C30C64-C796-F249-82F9-311A23EAA663}">
      <dsp:nvSpPr>
        <dsp:cNvPr id="0" name=""/>
        <dsp:cNvSpPr/>
      </dsp:nvSpPr>
      <dsp:spPr>
        <a:xfrm>
          <a:off x="6977393" y="279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Formal Investigation</a:t>
          </a:r>
          <a:r>
            <a:rPr lang="en-US" sz="1600" kern="1200" baseline="0" dirty="0"/>
            <a:t> (Interviews and Evidence Gathering)	</a:t>
          </a:r>
          <a:endParaRPr lang="en-US" sz="1600" kern="1200" dirty="0"/>
        </a:p>
      </dsp:txBody>
      <dsp:txXfrm>
        <a:off x="7013802" y="36688"/>
        <a:ext cx="1998981" cy="1170261"/>
      </dsp:txXfrm>
    </dsp:sp>
    <dsp:sp modelId="{577E01FE-ED68-EC41-BEF6-4A23CB0FB4A7}">
      <dsp:nvSpPr>
        <dsp:cNvPr id="0" name=""/>
        <dsp:cNvSpPr/>
      </dsp:nvSpPr>
      <dsp:spPr>
        <a:xfrm rot="5400000">
          <a:off x="6621921" y="2541780"/>
          <a:ext cx="1546756" cy="186461"/>
        </a:xfrm>
        <a:prstGeom prst="rect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7F80B46-5209-3344-AB58-51887636EA77}">
      <dsp:nvSpPr>
        <dsp:cNvPr id="0" name=""/>
        <dsp:cNvSpPr/>
      </dsp:nvSpPr>
      <dsp:spPr>
        <a:xfrm>
          <a:off x="6977393" y="1554129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Analysis (Weighing of Evidence and Credibility Assessment)</a:t>
          </a:r>
        </a:p>
      </dsp:txBody>
      <dsp:txXfrm>
        <a:off x="7013802" y="1590538"/>
        <a:ext cx="1998981" cy="1170261"/>
      </dsp:txXfrm>
    </dsp:sp>
    <dsp:sp modelId="{561D3CF3-CFF6-994E-886E-50B22B800F23}">
      <dsp:nvSpPr>
        <dsp:cNvPr id="0" name=""/>
        <dsp:cNvSpPr/>
      </dsp:nvSpPr>
      <dsp:spPr>
        <a:xfrm>
          <a:off x="6977393" y="3107978"/>
          <a:ext cx="2071799" cy="1243079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40000"/>
                <a:satMod val="120000"/>
              </a:schemeClr>
              <a:schemeClr val="accent1">
                <a:hueOff val="0"/>
                <a:satOff val="0"/>
                <a:lumOff val="0"/>
                <a:alphaOff val="0"/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  <a:ln>
          <a:noFill/>
        </a:ln>
        <a:effectLst>
          <a:outerShdw blurRad="38100" dist="25400" dir="5400000" algn="br" rotWithShape="0">
            <a:srgbClr val="000000">
              <a:alpha val="5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Final</a:t>
          </a:r>
          <a:r>
            <a:rPr lang="en-US" sz="1600" kern="1200" baseline="0" dirty="0"/>
            <a:t> Outcome (or ability to appeal depending on policy)</a:t>
          </a:r>
          <a:endParaRPr lang="en-US" sz="1600" kern="1200" dirty="0"/>
        </a:p>
      </dsp:txBody>
      <dsp:txXfrm>
        <a:off x="7013802" y="3144387"/>
        <a:ext cx="1998981" cy="117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463B00-2A7D-0341-AF80-D22EA552E0BE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8DAA08-FEFB-F242-B49F-951864F975A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4877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A03B2-732A-B84F-A9F2-5A6B618E583D}" type="datetimeFigureOut">
              <a:rPr lang="en-US" smtClean="0"/>
              <a:t>12/28/17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18AED5-1B79-8A43-BAE4-FF40AFBED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324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27095"/>
            <a:ext cx="10363200" cy="1470025"/>
          </a:xfrm>
        </p:spPr>
        <p:txBody>
          <a:bodyPr anchor="b" anchorCtr="0"/>
          <a:lstStyle>
            <a:lvl1pPr>
              <a:defRPr sz="54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254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1" y="3810000"/>
            <a:ext cx="10361083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gradFill>
                  <a:gsLst>
                    <a:gs pos="0">
                      <a:schemeClr val="tx2"/>
                    </a:gs>
                    <a:gs pos="100000">
                      <a:schemeClr val="tx2">
                        <a:lumMod val="75000"/>
                      </a:schemeClr>
                    </a:gs>
                  </a:gsLst>
                  <a:lin ang="5400000" scaled="0"/>
                </a:gra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DBF15295-77CB-B04E-8538-047CD34DFA2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7" name="Picture 6" descr="CoverGlyp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6700" y="3048001"/>
            <a:ext cx="1498600" cy="771525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3738282"/>
            <a:ext cx="10361084" cy="1048870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0" y="457200"/>
            <a:ext cx="6096000" cy="3173506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1" y="5181600"/>
            <a:ext cx="10361084" cy="6858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9F664CAF-0F0F-6E4E-B1CF-7BD606E9D03D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4890248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D1D4A1F-66A6-CC4B-B86A-E1527A7E787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50400" y="537882"/>
            <a:ext cx="2032000" cy="53250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537882"/>
            <a:ext cx="7853083" cy="5325036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C1664FDF-E11A-F246-AC4A-8A1F474BE87C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8344891" y="3086794"/>
            <a:ext cx="1645920" cy="22721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1626440"/>
            <a:ext cx="10361084" cy="1472184"/>
          </a:xfrm>
        </p:spPr>
        <p:txBody>
          <a:bodyPr anchor="b" anchorCtr="0"/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3813048"/>
            <a:ext cx="10361084" cy="1755648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E1592B49-722F-4E41-801F-D51EAB979358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0" y="2209801"/>
            <a:ext cx="4876800" cy="36576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12147436-7ED9-D84B-AA2F-68E7CDB51980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44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027238"/>
            <a:ext cx="4876800" cy="639762"/>
          </a:xfrm>
        </p:spPr>
        <p:txBody>
          <a:bodyPr anchor="ctr" anchorCtr="0"/>
          <a:lstStyle>
            <a:lvl1pPr marL="0" indent="0" algn="ctr">
              <a:spcBef>
                <a:spcPts val="300"/>
              </a:spcBef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00800" y="2819400"/>
            <a:ext cx="4876800" cy="3048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600"/>
            </a:lvl6pPr>
            <a:lvl7pPr marL="2290763" indent="-461963">
              <a:defRPr sz="1600"/>
            </a:lvl7pPr>
            <a:lvl8pPr marL="2290763" indent="-461963">
              <a:defRPr sz="1600"/>
            </a:lvl8pPr>
            <a:lvl9pPr marL="2290763" indent="-46196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38230031-5BEB-2240-9C31-E37AABCAACB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B1750154-53D2-4E4B-9DE6-98004D9197BF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720" y="1658993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F45B7C87-7D22-FE49-AD05-19BC9124BD5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8541" y="914400"/>
            <a:ext cx="4876800" cy="1162050"/>
          </a:xfrm>
        </p:spPr>
        <p:txBody>
          <a:bodyPr anchor="b"/>
          <a:lstStyle>
            <a:lvl1pPr algn="ctr">
              <a:defRPr sz="3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94824" y="457200"/>
            <a:ext cx="4876800" cy="541020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tabLst/>
              <a:defRPr sz="2000"/>
            </a:lvl6pPr>
            <a:lvl7pPr marL="2290763" indent="-461963">
              <a:tabLst/>
              <a:defRPr sz="2000"/>
            </a:lvl7pPr>
            <a:lvl8pPr marL="2290763" indent="-461963">
              <a:tabLst/>
              <a:defRPr sz="2000"/>
            </a:lvl8pPr>
            <a:lvl9pPr marL="2290763" indent="-461963">
              <a:tabLst/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541" y="2590800"/>
            <a:ext cx="4876800" cy="2895601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488B175-73BC-BB4A-9FA5-5AFC5D385BAA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9661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8684" y="914400"/>
            <a:ext cx="4876800" cy="1161288"/>
          </a:xfrm>
          <a:effectLst/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800" b="0" kern="1200">
                <a:solidFill>
                  <a:schemeClr val="tx2"/>
                </a:solidFill>
                <a:effectLst>
                  <a:outerShdw blurRad="38100" dist="12700" algn="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78541" y="457200"/>
            <a:ext cx="4876800" cy="5413248"/>
          </a:xfrm>
          <a:ln w="101600">
            <a:solidFill>
              <a:schemeClr val="tx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8684" y="2587752"/>
            <a:ext cx="4876800" cy="2898648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accent3"/>
              </a:buClr>
              <a:buFont typeface="Wingdings" pitchFamily="2" charset="2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534401" y="6289116"/>
            <a:ext cx="3167529" cy="365125"/>
          </a:xfrm>
          <a:prstGeom prst="rect">
            <a:avLst/>
          </a:prstGeom>
        </p:spPr>
        <p:txBody>
          <a:bodyPr/>
          <a:lstStyle/>
          <a:p>
            <a:fld id="{A26A5F8A-4C7A-2742-8362-2E64392CF6C6}" type="datetime1">
              <a:rPr lang="en-US" smtClean="0"/>
              <a:t>12/28/17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740400" y="6289116"/>
            <a:ext cx="711200" cy="365125"/>
          </a:xfrm>
          <a:prstGeom prst="rect">
            <a:avLst/>
          </a:prstGeo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2" descr="HR-Glyph-R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39804" y="2286001"/>
            <a:ext cx="2194560" cy="170411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biLevel thresh="75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1" y="67236"/>
            <a:ext cx="10361084" cy="1371600"/>
          </a:xfrm>
          <a:prstGeom prst="rect">
            <a:avLst/>
          </a:prstGeom>
          <a:effectLst/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1" y="2209800"/>
            <a:ext cx="10361084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5000" kern="1200">
          <a:solidFill>
            <a:schemeClr val="tx2"/>
          </a:solidFill>
          <a:effectLst>
            <a:outerShdw blurRad="38100" dist="12700" algn="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000"/>
        </a:spcBef>
        <a:buClr>
          <a:schemeClr val="accent3"/>
        </a:buClr>
        <a:buFont typeface="Wingdings" pitchFamily="2" charset="2"/>
        <a:buChar char="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6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6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ct val="20000"/>
        </a:spcBef>
        <a:buClr>
          <a:schemeClr val="accent3">
            <a:lumMod val="50000"/>
          </a:schemeClr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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Investigation Overview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97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Overview of an Investigation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26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Investigations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95399"/>
            <a:ext cx="10361084" cy="5358841"/>
          </a:xfrm>
        </p:spPr>
        <p:txBody>
          <a:bodyPr>
            <a:normAutofit/>
          </a:bodyPr>
          <a:lstStyle/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Preponderance of the Evidence v. Beyond a Reasonable Doubt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Determine violation of policy rather than law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Civil Rights Investigations are not only determining responsibility but are also used to assess climate, provide remedial measures, and to prevent future harassment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Investigators are NOT trying to prove either side of the complaint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Not adversarial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Unbiased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Not usually confrontational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Traditional law enforcement techniques may not be appropriate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Should be trauma informed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Recognize the unique needs of a University setting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Quicker than traditional law enforcement investigations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0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7236"/>
            <a:ext cx="10361085" cy="1371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Investigative--Promising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399"/>
            <a:ext cx="10744199" cy="5358841"/>
          </a:xfrm>
        </p:spPr>
        <p:txBody>
          <a:bodyPr>
            <a:normAutofit/>
          </a:bodyPr>
          <a:lstStyle/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Know your policy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Document, Document, Document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Be consistent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Communicate</a:t>
            </a:r>
            <a:endParaRPr lang="en-US" sz="2800" dirty="0">
              <a:solidFill>
                <a:schemeClr val="bg1"/>
              </a:solidFill>
            </a:endParaRPr>
          </a:p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Assume everything you write or do will be on the front page of the paper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Do not be afraid to do what you think is appropriate but get approval (and document why)</a:t>
            </a:r>
          </a:p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If you didn’t write it down, it didn’t happen</a:t>
            </a:r>
            <a:endParaRPr lang="en-US" sz="2800" dirty="0">
              <a:solidFill>
                <a:schemeClr val="bg1"/>
              </a:solidFill>
            </a:endParaRPr>
          </a:p>
          <a:p>
            <a:pPr lvl="0" indent="-228600">
              <a:spcBef>
                <a:spcPts val="0"/>
              </a:spcBef>
            </a:pPr>
            <a:r>
              <a:rPr lang="en-US" sz="2800" dirty="0" smtClean="0">
                <a:solidFill>
                  <a:schemeClr val="bg1"/>
                </a:solidFill>
              </a:rPr>
              <a:t>Be creative: Know what you need and figure out how to get it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466165" y="6289116"/>
            <a:ext cx="4207435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252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399"/>
            <a:ext cx="10744199" cy="5358841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>
                <a:solidFill>
                  <a:schemeClr val="bg1"/>
                </a:solidFill>
              </a:rPr>
              <a:t>Investigation Infrastructure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Who oversees investigation?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How are files being stored?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How are investigations tracked and monitored?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Templates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Anticipate and prepare for all problems and challenges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Documentation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Storing Evidence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Working with Law Enforcement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The Role of Attorneys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Who is the main point of contact?</a:t>
            </a:r>
          </a:p>
          <a:p>
            <a:pPr lvl="1" indent="-228600">
              <a:spcBef>
                <a:spcPts val="0"/>
              </a:spcBef>
            </a:pPr>
            <a:r>
              <a:rPr lang="en-US" sz="2400" dirty="0">
                <a:solidFill>
                  <a:schemeClr val="bg1"/>
                </a:solidFill>
              </a:rPr>
              <a:t>Consistent and equal communication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Who makes decisions?</a:t>
            </a:r>
          </a:p>
          <a:p>
            <a:pPr lvl="0" indent="-228600">
              <a:spcBef>
                <a:spcPts val="0"/>
              </a:spcBef>
            </a:pPr>
            <a:r>
              <a:rPr lang="en-US" dirty="0">
                <a:solidFill>
                  <a:schemeClr val="bg1"/>
                </a:solidFill>
              </a:rPr>
              <a:t>How will you manage investigation failures, mistakes, personnel misconduct?</a:t>
            </a:r>
          </a:p>
        </p:txBody>
      </p:sp>
    </p:spTree>
    <p:extLst>
      <p:ext uri="{BB962C8B-B14F-4D97-AF65-F5344CB8AC3E}">
        <p14:creationId xmlns:p14="http://schemas.microsoft.com/office/powerpoint/2010/main" val="416033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Folio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Folio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Foli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20000"/>
              </a:schemeClr>
              <a:schemeClr val="phClr">
                <a:tint val="70000"/>
                <a:satMod val="300000"/>
                <a:lumMod val="110000"/>
              </a:schemeClr>
            </a:duotone>
          </a:blip>
          <a:tile tx="0" ty="0" sx="50000" sy="50000" flip="none" algn="tl"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8100" dist="25400" dir="5400000" algn="br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st="25400">
              <a:srgbClr val="000000">
                <a:alpha val="50000"/>
              </a:srgbClr>
            </a:inn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10000"/>
                <a:satMod val="125000"/>
              </a:schemeClr>
              <a:schemeClr val="phClr">
                <a:tint val="70000"/>
                <a:satMod val="350000"/>
                <a:lumMod val="11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3000"/>
                <a:lumMod val="10000"/>
              </a:schemeClr>
              <a:schemeClr val="phClr">
                <a:tint val="91000"/>
                <a:satMod val="500000"/>
                <a:lumMod val="125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Folio.thmx</Template>
  <TotalTime>4073</TotalTime>
  <Words>280</Words>
  <Application>Microsoft Macintosh PowerPoint</Application>
  <PresentationFormat>Widescreen</PresentationFormat>
  <Paragraphs>47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Calisto MT</vt:lpstr>
      <vt:lpstr>Wingdings</vt:lpstr>
      <vt:lpstr>Folio</vt:lpstr>
      <vt:lpstr>Investigation Overview</vt:lpstr>
      <vt:lpstr>Overview of an Investigation</vt:lpstr>
      <vt:lpstr>Investigations</vt:lpstr>
      <vt:lpstr>Investigative--Promising Practices</vt:lpstr>
      <vt:lpstr>Infrastructure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Henry</dc:creator>
  <cp:lastModifiedBy>Adam Carroll</cp:lastModifiedBy>
  <cp:revision>100</cp:revision>
  <dcterms:created xsi:type="dcterms:W3CDTF">2016-02-04T18:49:55Z</dcterms:created>
  <dcterms:modified xsi:type="dcterms:W3CDTF">2017-12-28T15:28:59Z</dcterms:modified>
</cp:coreProperties>
</file>