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7" r:id="rId2"/>
    <p:sldId id="260" r:id="rId3"/>
    <p:sldId id="309" r:id="rId4"/>
    <p:sldId id="281" r:id="rId5"/>
    <p:sldId id="293" r:id="rId6"/>
    <p:sldId id="294" r:id="rId7"/>
    <p:sldId id="310" r:id="rId8"/>
    <p:sldId id="289" r:id="rId9"/>
    <p:sldId id="295" r:id="rId10"/>
    <p:sldId id="313" r:id="rId11"/>
    <p:sldId id="312" r:id="rId12"/>
    <p:sldId id="311" r:id="rId13"/>
    <p:sldId id="314" r:id="rId14"/>
    <p:sldId id="296" r:id="rId15"/>
    <p:sldId id="315" r:id="rId16"/>
    <p:sldId id="316" r:id="rId17"/>
    <p:sldId id="317" r:id="rId18"/>
    <p:sldId id="318" r:id="rId19"/>
    <p:sldId id="31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148A69-099E-40A4-BFF3-3EA099C3B5BD}" v="154" dt="2020-10-30T17:32:14.5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85140" autoAdjust="0"/>
  </p:normalViewPr>
  <p:slideViewPr>
    <p:cSldViewPr snapToGrid="0">
      <p:cViewPr varScale="1">
        <p:scale>
          <a:sx n="101" d="100"/>
          <a:sy n="101" d="100"/>
        </p:scale>
        <p:origin x="114"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di Yorges" userId="bccdb78f-0723-46b6-91b7-05a5d3b5bbe9" providerId="ADAL" clId="{D8148A69-099E-40A4-BFF3-3EA099C3B5BD}"/>
    <pc:docChg chg="undo custSel modSld modMainMaster">
      <pc:chgData name="Judi Yorges" userId="bccdb78f-0723-46b6-91b7-05a5d3b5bbe9" providerId="ADAL" clId="{D8148A69-099E-40A4-BFF3-3EA099C3B5BD}" dt="2020-10-30T18:56:55.944" v="683" actId="1076"/>
      <pc:docMkLst>
        <pc:docMk/>
      </pc:docMkLst>
      <pc:sldChg chg="modSp mod modTransition modAnim">
        <pc:chgData name="Judi Yorges" userId="bccdb78f-0723-46b6-91b7-05a5d3b5bbe9" providerId="ADAL" clId="{D8148A69-099E-40A4-BFF3-3EA099C3B5BD}" dt="2020-10-30T18:56:55.944" v="683" actId="1076"/>
        <pc:sldMkLst>
          <pc:docMk/>
          <pc:sldMk cId="1714016655" sldId="257"/>
        </pc:sldMkLst>
        <pc:picChg chg="mod">
          <ac:chgData name="Judi Yorges" userId="bccdb78f-0723-46b6-91b7-05a5d3b5bbe9" providerId="ADAL" clId="{D8148A69-099E-40A4-BFF3-3EA099C3B5BD}" dt="2020-10-30T18:56:55.944" v="683" actId="1076"/>
          <ac:picMkLst>
            <pc:docMk/>
            <pc:sldMk cId="1714016655" sldId="257"/>
            <ac:picMk id="3" creationId="{3A861A1E-86B7-4BB0-AFDC-8DB49EBF2595}"/>
          </ac:picMkLst>
        </pc:picChg>
      </pc:sldChg>
      <pc:sldChg chg="modTransition modAnim">
        <pc:chgData name="Judi Yorges" userId="bccdb78f-0723-46b6-91b7-05a5d3b5bbe9" providerId="ADAL" clId="{D8148A69-099E-40A4-BFF3-3EA099C3B5BD}" dt="2020-10-29T20:24:32.183" v="588"/>
        <pc:sldMkLst>
          <pc:docMk/>
          <pc:sldMk cId="3259207796" sldId="260"/>
        </pc:sldMkLst>
      </pc:sldChg>
      <pc:sldChg chg="addSp delSp modSp mod modTransition addAnim delAnim modAnim">
        <pc:chgData name="Judi Yorges" userId="bccdb78f-0723-46b6-91b7-05a5d3b5bbe9" providerId="ADAL" clId="{D8148A69-099E-40A4-BFF3-3EA099C3B5BD}" dt="2020-10-29T20:33:41.753" v="657"/>
        <pc:sldMkLst>
          <pc:docMk/>
          <pc:sldMk cId="193192645" sldId="263"/>
        </pc:sldMkLst>
        <pc:spChg chg="mod">
          <ac:chgData name="Judi Yorges" userId="bccdb78f-0723-46b6-91b7-05a5d3b5bbe9" providerId="ADAL" clId="{D8148A69-099E-40A4-BFF3-3EA099C3B5BD}" dt="2020-10-29T20:30:48.738" v="625" actId="1076"/>
          <ac:spMkLst>
            <pc:docMk/>
            <pc:sldMk cId="193192645" sldId="263"/>
            <ac:spMk id="2" creationId="{00000000-0000-0000-0000-000000000000}"/>
          </ac:spMkLst>
        </pc:spChg>
        <pc:spChg chg="add del mod">
          <ac:chgData name="Judi Yorges" userId="bccdb78f-0723-46b6-91b7-05a5d3b5bbe9" providerId="ADAL" clId="{D8148A69-099E-40A4-BFF3-3EA099C3B5BD}" dt="2020-10-29T20:32:09.893" v="638" actId="478"/>
          <ac:spMkLst>
            <pc:docMk/>
            <pc:sldMk cId="193192645" sldId="263"/>
            <ac:spMk id="5" creationId="{E78F67EF-0375-4FFD-A306-5C50AA0E9AFF}"/>
          </ac:spMkLst>
        </pc:spChg>
        <pc:spChg chg="mod">
          <ac:chgData name="Judi Yorges" userId="bccdb78f-0723-46b6-91b7-05a5d3b5bbe9" providerId="ADAL" clId="{D8148A69-099E-40A4-BFF3-3EA099C3B5BD}" dt="2020-10-29T19:41:54.634" v="265" actId="12788"/>
          <ac:spMkLst>
            <pc:docMk/>
            <pc:sldMk cId="193192645" sldId="263"/>
            <ac:spMk id="7" creationId="{00000000-0000-0000-0000-000000000000}"/>
          </ac:spMkLst>
        </pc:spChg>
        <pc:spChg chg="add del mod">
          <ac:chgData name="Judi Yorges" userId="bccdb78f-0723-46b6-91b7-05a5d3b5bbe9" providerId="ADAL" clId="{D8148A69-099E-40A4-BFF3-3EA099C3B5BD}" dt="2020-10-29T20:32:26.256" v="641" actId="478"/>
          <ac:spMkLst>
            <pc:docMk/>
            <pc:sldMk cId="193192645" sldId="263"/>
            <ac:spMk id="8" creationId="{00000000-0000-0000-0000-000000000000}"/>
          </ac:spMkLst>
        </pc:spChg>
        <pc:spChg chg="mod">
          <ac:chgData name="Judi Yorges" userId="bccdb78f-0723-46b6-91b7-05a5d3b5bbe9" providerId="ADAL" clId="{D8148A69-099E-40A4-BFF3-3EA099C3B5BD}" dt="2020-10-29T19:41:23.751" v="263" actId="554"/>
          <ac:spMkLst>
            <pc:docMk/>
            <pc:sldMk cId="193192645" sldId="263"/>
            <ac:spMk id="9" creationId="{00000000-0000-0000-0000-000000000000}"/>
          </ac:spMkLst>
        </pc:spChg>
        <pc:spChg chg="mod">
          <ac:chgData name="Judi Yorges" userId="bccdb78f-0723-46b6-91b7-05a5d3b5bbe9" providerId="ADAL" clId="{D8148A69-099E-40A4-BFF3-3EA099C3B5BD}" dt="2020-10-29T19:42:36.372" v="268" actId="2085"/>
          <ac:spMkLst>
            <pc:docMk/>
            <pc:sldMk cId="193192645" sldId="263"/>
            <ac:spMk id="10" creationId="{00000000-0000-0000-0000-000000000000}"/>
          </ac:spMkLst>
        </pc:spChg>
        <pc:spChg chg="mod">
          <ac:chgData name="Judi Yorges" userId="bccdb78f-0723-46b6-91b7-05a5d3b5bbe9" providerId="ADAL" clId="{D8148A69-099E-40A4-BFF3-3EA099C3B5BD}" dt="2020-10-29T19:41:54.634" v="265" actId="12788"/>
          <ac:spMkLst>
            <pc:docMk/>
            <pc:sldMk cId="193192645" sldId="263"/>
            <ac:spMk id="11" creationId="{00000000-0000-0000-0000-000000000000}"/>
          </ac:spMkLst>
        </pc:spChg>
        <pc:spChg chg="mod">
          <ac:chgData name="Judi Yorges" userId="bccdb78f-0723-46b6-91b7-05a5d3b5bbe9" providerId="ADAL" clId="{D8148A69-099E-40A4-BFF3-3EA099C3B5BD}" dt="2020-10-29T19:42:58.958" v="271" actId="1076"/>
          <ac:spMkLst>
            <pc:docMk/>
            <pc:sldMk cId="193192645" sldId="263"/>
            <ac:spMk id="12" creationId="{00000000-0000-0000-0000-000000000000}"/>
          </ac:spMkLst>
        </pc:spChg>
        <pc:spChg chg="mod">
          <ac:chgData name="Judi Yorges" userId="bccdb78f-0723-46b6-91b7-05a5d3b5bbe9" providerId="ADAL" clId="{D8148A69-099E-40A4-BFF3-3EA099C3B5BD}" dt="2020-10-29T19:42:58.958" v="271" actId="1076"/>
          <ac:spMkLst>
            <pc:docMk/>
            <pc:sldMk cId="193192645" sldId="263"/>
            <ac:spMk id="13" creationId="{00000000-0000-0000-0000-000000000000}"/>
          </ac:spMkLst>
        </pc:spChg>
        <pc:spChg chg="mod">
          <ac:chgData name="Judi Yorges" userId="bccdb78f-0723-46b6-91b7-05a5d3b5bbe9" providerId="ADAL" clId="{D8148A69-099E-40A4-BFF3-3EA099C3B5BD}" dt="2020-10-29T19:42:36.372" v="268" actId="2085"/>
          <ac:spMkLst>
            <pc:docMk/>
            <pc:sldMk cId="193192645" sldId="263"/>
            <ac:spMk id="14" creationId="{00000000-0000-0000-0000-000000000000}"/>
          </ac:spMkLst>
        </pc:spChg>
        <pc:spChg chg="mod">
          <ac:chgData name="Judi Yorges" userId="bccdb78f-0723-46b6-91b7-05a5d3b5bbe9" providerId="ADAL" clId="{D8148A69-099E-40A4-BFF3-3EA099C3B5BD}" dt="2020-10-29T19:41:07.811" v="255" actId="1076"/>
          <ac:spMkLst>
            <pc:docMk/>
            <pc:sldMk cId="193192645" sldId="263"/>
            <ac:spMk id="15" creationId="{00000000-0000-0000-0000-000000000000}"/>
          </ac:spMkLst>
        </pc:spChg>
        <pc:spChg chg="add del mod">
          <ac:chgData name="Judi Yorges" userId="bccdb78f-0723-46b6-91b7-05a5d3b5bbe9" providerId="ADAL" clId="{D8148A69-099E-40A4-BFF3-3EA099C3B5BD}" dt="2020-10-29T20:32:08.766" v="636"/>
          <ac:spMkLst>
            <pc:docMk/>
            <pc:sldMk cId="193192645" sldId="263"/>
            <ac:spMk id="16" creationId="{B11A525A-B11B-489F-9757-33E0786CC994}"/>
          </ac:spMkLst>
        </pc:spChg>
        <pc:spChg chg="add del mod">
          <ac:chgData name="Judi Yorges" userId="bccdb78f-0723-46b6-91b7-05a5d3b5bbe9" providerId="ADAL" clId="{D8148A69-099E-40A4-BFF3-3EA099C3B5BD}" dt="2020-10-29T20:32:07.675" v="634"/>
          <ac:spMkLst>
            <pc:docMk/>
            <pc:sldMk cId="193192645" sldId="263"/>
            <ac:spMk id="17" creationId="{FA7A0EA3-D38D-42A0-951A-1AD758E8A9F5}"/>
          </ac:spMkLst>
        </pc:spChg>
        <pc:spChg chg="add mod">
          <ac:chgData name="Judi Yorges" userId="bccdb78f-0723-46b6-91b7-05a5d3b5bbe9" providerId="ADAL" clId="{D8148A69-099E-40A4-BFF3-3EA099C3B5BD}" dt="2020-10-29T20:32:38.413" v="643" actId="1076"/>
          <ac:spMkLst>
            <pc:docMk/>
            <pc:sldMk cId="193192645" sldId="263"/>
            <ac:spMk id="18" creationId="{488A44A2-C385-4908-A2AF-5DE23CADFA06}"/>
          </ac:spMkLst>
        </pc:spChg>
        <pc:spChg chg="add del mod">
          <ac:chgData name="Judi Yorges" userId="bccdb78f-0723-46b6-91b7-05a5d3b5bbe9" providerId="ADAL" clId="{D8148A69-099E-40A4-BFF3-3EA099C3B5BD}" dt="2020-10-29T20:32:31.024" v="642" actId="478"/>
          <ac:spMkLst>
            <pc:docMk/>
            <pc:sldMk cId="193192645" sldId="263"/>
            <ac:spMk id="19" creationId="{B38AAAA1-3C9C-4247-AAFF-6785DAD16226}"/>
          </ac:spMkLst>
        </pc:spChg>
      </pc:sldChg>
      <pc:sldChg chg="addSp delSp modSp mod modTransition modAnim">
        <pc:chgData name="Judi Yorges" userId="bccdb78f-0723-46b6-91b7-05a5d3b5bbe9" providerId="ADAL" clId="{D8148A69-099E-40A4-BFF3-3EA099C3B5BD}" dt="2020-10-29T20:24:32.183" v="588"/>
        <pc:sldMkLst>
          <pc:docMk/>
          <pc:sldMk cId="2719092681" sldId="266"/>
        </pc:sldMkLst>
        <pc:spChg chg="mod">
          <ac:chgData name="Judi Yorges" userId="bccdb78f-0723-46b6-91b7-05a5d3b5bbe9" providerId="ADAL" clId="{D8148A69-099E-40A4-BFF3-3EA099C3B5BD}" dt="2020-10-29T19:15:24.871" v="116" actId="20577"/>
          <ac:spMkLst>
            <pc:docMk/>
            <pc:sldMk cId="2719092681" sldId="266"/>
            <ac:spMk id="2" creationId="{00000000-0000-0000-0000-000000000000}"/>
          </ac:spMkLst>
        </pc:spChg>
        <pc:spChg chg="add del mod">
          <ac:chgData name="Judi Yorges" userId="bccdb78f-0723-46b6-91b7-05a5d3b5bbe9" providerId="ADAL" clId="{D8148A69-099E-40A4-BFF3-3EA099C3B5BD}" dt="2020-10-29T19:15:18.772" v="115"/>
          <ac:spMkLst>
            <pc:docMk/>
            <pc:sldMk cId="2719092681" sldId="266"/>
            <ac:spMk id="4" creationId="{0E65B6A5-66ED-4793-B799-247E6E5D8A31}"/>
          </ac:spMkLst>
        </pc:spChg>
        <pc:spChg chg="add mod">
          <ac:chgData name="Judi Yorges" userId="bccdb78f-0723-46b6-91b7-05a5d3b5bbe9" providerId="ADAL" clId="{D8148A69-099E-40A4-BFF3-3EA099C3B5BD}" dt="2020-10-29T19:15:18.772" v="115"/>
          <ac:spMkLst>
            <pc:docMk/>
            <pc:sldMk cId="2719092681" sldId="266"/>
            <ac:spMk id="5" creationId="{B8D64E50-D743-4E11-A10A-F6DC234FEF90}"/>
          </ac:spMkLst>
        </pc:spChg>
      </pc:sldChg>
      <pc:sldChg chg="addSp delSp modSp mod modTransition modAnim">
        <pc:chgData name="Judi Yorges" userId="bccdb78f-0723-46b6-91b7-05a5d3b5bbe9" providerId="ADAL" clId="{D8148A69-099E-40A4-BFF3-3EA099C3B5BD}" dt="2020-10-29T20:24:32.183" v="588"/>
        <pc:sldMkLst>
          <pc:docMk/>
          <pc:sldMk cId="89658394" sldId="267"/>
        </pc:sldMkLst>
        <pc:spChg chg="add mod">
          <ac:chgData name="Judi Yorges" userId="bccdb78f-0723-46b6-91b7-05a5d3b5bbe9" providerId="ADAL" clId="{D8148A69-099E-40A4-BFF3-3EA099C3B5BD}" dt="2020-10-29T19:32:18.472" v="233" actId="207"/>
          <ac:spMkLst>
            <pc:docMk/>
            <pc:sldMk cId="89658394" sldId="267"/>
            <ac:spMk id="6" creationId="{9FD2B7A4-CC83-49C0-958E-3A93BE1293A8}"/>
          </ac:spMkLst>
        </pc:spChg>
        <pc:spChg chg="mod">
          <ac:chgData name="Judi Yorges" userId="bccdb78f-0723-46b6-91b7-05a5d3b5bbe9" providerId="ADAL" clId="{D8148A69-099E-40A4-BFF3-3EA099C3B5BD}" dt="2020-10-29T19:32:40.076" v="235" actId="14100"/>
          <ac:spMkLst>
            <pc:docMk/>
            <pc:sldMk cId="89658394" sldId="267"/>
            <ac:spMk id="7" creationId="{00000000-0000-0000-0000-000000000000}"/>
          </ac:spMkLst>
        </pc:spChg>
        <pc:spChg chg="del">
          <ac:chgData name="Judi Yorges" userId="bccdb78f-0723-46b6-91b7-05a5d3b5bbe9" providerId="ADAL" clId="{D8148A69-099E-40A4-BFF3-3EA099C3B5BD}" dt="2020-10-29T19:29:03.822" v="195" actId="478"/>
          <ac:spMkLst>
            <pc:docMk/>
            <pc:sldMk cId="89658394" sldId="267"/>
            <ac:spMk id="8" creationId="{00000000-0000-0000-0000-000000000000}"/>
          </ac:spMkLst>
        </pc:spChg>
        <pc:spChg chg="del mod">
          <ac:chgData name="Judi Yorges" userId="bccdb78f-0723-46b6-91b7-05a5d3b5bbe9" providerId="ADAL" clId="{D8148A69-099E-40A4-BFF3-3EA099C3B5BD}" dt="2020-10-29T19:26:38.875" v="161" actId="478"/>
          <ac:spMkLst>
            <pc:docMk/>
            <pc:sldMk cId="89658394" sldId="267"/>
            <ac:spMk id="11" creationId="{00000000-0000-0000-0000-000000000000}"/>
          </ac:spMkLst>
        </pc:spChg>
        <pc:spChg chg="mod">
          <ac:chgData name="Judi Yorges" userId="bccdb78f-0723-46b6-91b7-05a5d3b5bbe9" providerId="ADAL" clId="{D8148A69-099E-40A4-BFF3-3EA099C3B5BD}" dt="2020-10-29T18:52:27.287" v="7" actId="27636"/>
          <ac:spMkLst>
            <pc:docMk/>
            <pc:sldMk cId="89658394" sldId="267"/>
            <ac:spMk id="12" creationId="{00000000-0000-0000-0000-000000000000}"/>
          </ac:spMkLst>
        </pc:spChg>
        <pc:spChg chg="del">
          <ac:chgData name="Judi Yorges" userId="bccdb78f-0723-46b6-91b7-05a5d3b5bbe9" providerId="ADAL" clId="{D8148A69-099E-40A4-BFF3-3EA099C3B5BD}" dt="2020-10-29T19:16:29.077" v="119" actId="478"/>
          <ac:spMkLst>
            <pc:docMk/>
            <pc:sldMk cId="89658394" sldId="267"/>
            <ac:spMk id="13" creationId="{00000000-0000-0000-0000-000000000000}"/>
          </ac:spMkLst>
        </pc:spChg>
        <pc:spChg chg="add mod">
          <ac:chgData name="Judi Yorges" userId="bccdb78f-0723-46b6-91b7-05a5d3b5bbe9" providerId="ADAL" clId="{D8148A69-099E-40A4-BFF3-3EA099C3B5BD}" dt="2020-10-29T19:30:32.023" v="220" actId="1076"/>
          <ac:spMkLst>
            <pc:docMk/>
            <pc:sldMk cId="89658394" sldId="267"/>
            <ac:spMk id="16" creationId="{C7B53B5C-890F-43D3-9386-9EC4E41F119B}"/>
          </ac:spMkLst>
        </pc:spChg>
        <pc:graphicFrameChg chg="mod">
          <ac:chgData name="Judi Yorges" userId="bccdb78f-0723-46b6-91b7-05a5d3b5bbe9" providerId="ADAL" clId="{D8148A69-099E-40A4-BFF3-3EA099C3B5BD}" dt="2020-10-29T19:32:28.289" v="234" actId="1076"/>
          <ac:graphicFrameMkLst>
            <pc:docMk/>
            <pc:sldMk cId="89658394" sldId="267"/>
            <ac:graphicFrameMk id="4" creationId="{00000000-0000-0000-0000-000000000000}"/>
          </ac:graphicFrameMkLst>
        </pc:graphicFrameChg>
        <pc:picChg chg="mod">
          <ac:chgData name="Judi Yorges" userId="bccdb78f-0723-46b6-91b7-05a5d3b5bbe9" providerId="ADAL" clId="{D8148A69-099E-40A4-BFF3-3EA099C3B5BD}" dt="2020-10-29T19:33:01.346" v="236" actId="1076"/>
          <ac:picMkLst>
            <pc:docMk/>
            <pc:sldMk cId="89658394" sldId="267"/>
            <ac:picMk id="3" creationId="{7FF4E610-8C03-4199-8B0C-BD3DD661FBAB}"/>
          </ac:picMkLst>
        </pc:picChg>
        <pc:picChg chg="del">
          <ac:chgData name="Judi Yorges" userId="bccdb78f-0723-46b6-91b7-05a5d3b5bbe9" providerId="ADAL" clId="{D8148A69-099E-40A4-BFF3-3EA099C3B5BD}" dt="2020-10-29T19:26:46.232" v="163" actId="478"/>
          <ac:picMkLst>
            <pc:docMk/>
            <pc:sldMk cId="89658394" sldId="267"/>
            <ac:picMk id="10" creationId="{00000000-0000-0000-0000-000000000000}"/>
          </ac:picMkLst>
        </pc:picChg>
        <pc:cxnChg chg="add mod">
          <ac:chgData name="Judi Yorges" userId="bccdb78f-0723-46b6-91b7-05a5d3b5bbe9" providerId="ADAL" clId="{D8148A69-099E-40A4-BFF3-3EA099C3B5BD}" dt="2020-10-29T19:30:32.023" v="220" actId="1076"/>
          <ac:cxnSpMkLst>
            <pc:docMk/>
            <pc:sldMk cId="89658394" sldId="267"/>
            <ac:cxnSpMk id="14" creationId="{4269937B-8536-48EE-97EF-1BCD807D3AD5}"/>
          </ac:cxnSpMkLst>
        </pc:cxnChg>
      </pc:sldChg>
      <pc:sldChg chg="addSp delSp modSp mod modTransition modAnim">
        <pc:chgData name="Judi Yorges" userId="bccdb78f-0723-46b6-91b7-05a5d3b5bbe9" providerId="ADAL" clId="{D8148A69-099E-40A4-BFF3-3EA099C3B5BD}" dt="2020-10-29T20:24:32.183" v="588"/>
        <pc:sldMkLst>
          <pc:docMk/>
          <pc:sldMk cId="2981023784" sldId="268"/>
        </pc:sldMkLst>
        <pc:spChg chg="mod">
          <ac:chgData name="Judi Yorges" userId="bccdb78f-0723-46b6-91b7-05a5d3b5bbe9" providerId="ADAL" clId="{D8148A69-099E-40A4-BFF3-3EA099C3B5BD}" dt="2020-10-29T19:33:20.210" v="237"/>
          <ac:spMkLst>
            <pc:docMk/>
            <pc:sldMk cId="2981023784" sldId="268"/>
            <ac:spMk id="2" creationId="{00000000-0000-0000-0000-000000000000}"/>
          </ac:spMkLst>
        </pc:spChg>
        <pc:spChg chg="mod">
          <ac:chgData name="Judi Yorges" userId="bccdb78f-0723-46b6-91b7-05a5d3b5bbe9" providerId="ADAL" clId="{D8148A69-099E-40A4-BFF3-3EA099C3B5BD}" dt="2020-10-29T19:33:20.210" v="237"/>
          <ac:spMkLst>
            <pc:docMk/>
            <pc:sldMk cId="2981023784" sldId="268"/>
            <ac:spMk id="3" creationId="{00000000-0000-0000-0000-000000000000}"/>
          </ac:spMkLst>
        </pc:spChg>
        <pc:spChg chg="add del mod">
          <ac:chgData name="Judi Yorges" userId="bccdb78f-0723-46b6-91b7-05a5d3b5bbe9" providerId="ADAL" clId="{D8148A69-099E-40A4-BFF3-3EA099C3B5BD}" dt="2020-10-29T19:33:20.210" v="237"/>
          <ac:spMkLst>
            <pc:docMk/>
            <pc:sldMk cId="2981023784" sldId="268"/>
            <ac:spMk id="6" creationId="{DF0A6D79-FA3D-48A2-9E25-97649CFDA8D5}"/>
          </ac:spMkLst>
        </pc:spChg>
        <pc:spChg chg="add del mod">
          <ac:chgData name="Judi Yorges" userId="bccdb78f-0723-46b6-91b7-05a5d3b5bbe9" providerId="ADAL" clId="{D8148A69-099E-40A4-BFF3-3EA099C3B5BD}" dt="2020-10-29T19:33:20.210" v="237"/>
          <ac:spMkLst>
            <pc:docMk/>
            <pc:sldMk cId="2981023784" sldId="268"/>
            <ac:spMk id="7" creationId="{4B8047D9-DC92-4E9D-83EF-5E8A93860753}"/>
          </ac:spMkLst>
        </pc:spChg>
        <pc:picChg chg="del">
          <ac:chgData name="Judi Yorges" userId="bccdb78f-0723-46b6-91b7-05a5d3b5bbe9" providerId="ADAL" clId="{D8148A69-099E-40A4-BFF3-3EA099C3B5BD}" dt="2020-10-29T19:33:25.166" v="238" actId="478"/>
          <ac:picMkLst>
            <pc:docMk/>
            <pc:sldMk cId="2981023784" sldId="268"/>
            <ac:picMk id="4" creationId="{00000000-0000-0000-0000-000000000000}"/>
          </ac:picMkLst>
        </pc:picChg>
      </pc:sldChg>
      <pc:sldChg chg="modTransition modAnim">
        <pc:chgData name="Judi Yorges" userId="bccdb78f-0723-46b6-91b7-05a5d3b5bbe9" providerId="ADAL" clId="{D8148A69-099E-40A4-BFF3-3EA099C3B5BD}" dt="2020-10-29T20:24:32.183" v="588"/>
        <pc:sldMkLst>
          <pc:docMk/>
          <pc:sldMk cId="1520265820" sldId="269"/>
        </pc:sldMkLst>
      </pc:sldChg>
      <pc:sldChg chg="modSp mod modTransition modAnim">
        <pc:chgData name="Judi Yorges" userId="bccdb78f-0723-46b6-91b7-05a5d3b5bbe9" providerId="ADAL" clId="{D8148A69-099E-40A4-BFF3-3EA099C3B5BD}" dt="2020-10-29T20:24:32.183" v="588"/>
        <pc:sldMkLst>
          <pc:docMk/>
          <pc:sldMk cId="1732811669" sldId="270"/>
        </pc:sldMkLst>
        <pc:spChg chg="mod">
          <ac:chgData name="Judi Yorges" userId="bccdb78f-0723-46b6-91b7-05a5d3b5bbe9" providerId="ADAL" clId="{D8148A69-099E-40A4-BFF3-3EA099C3B5BD}" dt="2020-10-29T20:10:59.470" v="433" actId="14100"/>
          <ac:spMkLst>
            <pc:docMk/>
            <pc:sldMk cId="1732811669" sldId="270"/>
            <ac:spMk id="6" creationId="{BE5504E1-4052-49A1-A524-E36F64CD7267}"/>
          </ac:spMkLst>
        </pc:spChg>
      </pc:sldChg>
      <pc:sldChg chg="modTransition modAnim">
        <pc:chgData name="Judi Yorges" userId="bccdb78f-0723-46b6-91b7-05a5d3b5bbe9" providerId="ADAL" clId="{D8148A69-099E-40A4-BFF3-3EA099C3B5BD}" dt="2020-10-29T20:24:32.183" v="588"/>
        <pc:sldMkLst>
          <pc:docMk/>
          <pc:sldMk cId="2254907033" sldId="272"/>
        </pc:sldMkLst>
      </pc:sldChg>
      <pc:sldChg chg="modTransition modAnim">
        <pc:chgData name="Judi Yorges" userId="bccdb78f-0723-46b6-91b7-05a5d3b5bbe9" providerId="ADAL" clId="{D8148A69-099E-40A4-BFF3-3EA099C3B5BD}" dt="2020-10-29T20:24:32.183" v="588"/>
        <pc:sldMkLst>
          <pc:docMk/>
          <pc:sldMk cId="396623819" sldId="273"/>
        </pc:sldMkLst>
      </pc:sldChg>
      <pc:sldChg chg="addSp delSp modSp mod modTransition modClrScheme chgLayout">
        <pc:chgData name="Judi Yorges" userId="bccdb78f-0723-46b6-91b7-05a5d3b5bbe9" providerId="ADAL" clId="{D8148A69-099E-40A4-BFF3-3EA099C3B5BD}" dt="2020-10-29T20:24:32.183" v="588"/>
        <pc:sldMkLst>
          <pc:docMk/>
          <pc:sldMk cId="399716044" sldId="276"/>
        </pc:sldMkLst>
        <pc:spChg chg="mod ord">
          <ac:chgData name="Judi Yorges" userId="bccdb78f-0723-46b6-91b7-05a5d3b5bbe9" providerId="ADAL" clId="{D8148A69-099E-40A4-BFF3-3EA099C3B5BD}" dt="2020-10-29T19:47:33.565" v="315" actId="14100"/>
          <ac:spMkLst>
            <pc:docMk/>
            <pc:sldMk cId="399716044" sldId="276"/>
            <ac:spMk id="2" creationId="{00000000-0000-0000-0000-000000000000}"/>
          </ac:spMkLst>
        </pc:spChg>
        <pc:spChg chg="add del mod ord">
          <ac:chgData name="Judi Yorges" userId="bccdb78f-0723-46b6-91b7-05a5d3b5bbe9" providerId="ADAL" clId="{D8148A69-099E-40A4-BFF3-3EA099C3B5BD}" dt="2020-10-29T19:45:01.111" v="274" actId="700"/>
          <ac:spMkLst>
            <pc:docMk/>
            <pc:sldMk cId="399716044" sldId="276"/>
            <ac:spMk id="4" creationId="{9AE43775-C48A-4CE3-8B7B-8E7F86AE582C}"/>
          </ac:spMkLst>
        </pc:spChg>
        <pc:spChg chg="del">
          <ac:chgData name="Judi Yorges" userId="bccdb78f-0723-46b6-91b7-05a5d3b5bbe9" providerId="ADAL" clId="{D8148A69-099E-40A4-BFF3-3EA099C3B5BD}" dt="2020-10-29T19:47:47.600" v="316" actId="478"/>
          <ac:spMkLst>
            <pc:docMk/>
            <pc:sldMk cId="399716044" sldId="276"/>
            <ac:spMk id="5" creationId="{00000000-0000-0000-0000-000000000000}"/>
          </ac:spMkLst>
        </pc:spChg>
        <pc:spChg chg="add del mod">
          <ac:chgData name="Judi Yorges" userId="bccdb78f-0723-46b6-91b7-05a5d3b5bbe9" providerId="ADAL" clId="{D8148A69-099E-40A4-BFF3-3EA099C3B5BD}" dt="2020-10-29T19:45:12.236" v="275"/>
          <ac:spMkLst>
            <pc:docMk/>
            <pc:sldMk cId="399716044" sldId="276"/>
            <ac:spMk id="6" creationId="{113C3F90-5075-41A7-9A7D-4FF7807471B6}"/>
          </ac:spMkLst>
        </pc:spChg>
        <pc:spChg chg="add del mod">
          <ac:chgData name="Judi Yorges" userId="bccdb78f-0723-46b6-91b7-05a5d3b5bbe9" providerId="ADAL" clId="{D8148A69-099E-40A4-BFF3-3EA099C3B5BD}" dt="2020-10-29T19:45:12.236" v="275"/>
          <ac:spMkLst>
            <pc:docMk/>
            <pc:sldMk cId="399716044" sldId="276"/>
            <ac:spMk id="7" creationId="{4A3CA050-4631-4507-81F3-E958C8E02F27}"/>
          </ac:spMkLst>
        </pc:spChg>
        <pc:spChg chg="del mod ord">
          <ac:chgData name="Judi Yorges" userId="bccdb78f-0723-46b6-91b7-05a5d3b5bbe9" providerId="ADAL" clId="{D8148A69-099E-40A4-BFF3-3EA099C3B5BD}" dt="2020-10-29T19:47:08.403" v="300" actId="700"/>
          <ac:spMkLst>
            <pc:docMk/>
            <pc:sldMk cId="399716044" sldId="276"/>
            <ac:spMk id="8" creationId="{CDE93F5A-F33D-45CA-8CF4-39471A40268B}"/>
          </ac:spMkLst>
        </pc:spChg>
        <pc:spChg chg="add del mod ord">
          <ac:chgData name="Judi Yorges" userId="bccdb78f-0723-46b6-91b7-05a5d3b5bbe9" providerId="ADAL" clId="{D8148A69-099E-40A4-BFF3-3EA099C3B5BD}" dt="2020-10-29T19:47:08.403" v="300" actId="700"/>
          <ac:spMkLst>
            <pc:docMk/>
            <pc:sldMk cId="399716044" sldId="276"/>
            <ac:spMk id="9" creationId="{6FCDECB7-BBAE-4432-A034-356B990498E1}"/>
          </ac:spMkLst>
        </pc:spChg>
        <pc:spChg chg="add mod ord">
          <ac:chgData name="Judi Yorges" userId="bccdb78f-0723-46b6-91b7-05a5d3b5bbe9" providerId="ADAL" clId="{D8148A69-099E-40A4-BFF3-3EA099C3B5BD}" dt="2020-10-29T19:50:11.868" v="358" actId="403"/>
          <ac:spMkLst>
            <pc:docMk/>
            <pc:sldMk cId="399716044" sldId="276"/>
            <ac:spMk id="10" creationId="{2A1253DE-06AB-4315-AFB3-998CA200757D}"/>
          </ac:spMkLst>
        </pc:spChg>
      </pc:sldChg>
      <pc:sldChg chg="addSp delSp modSp mod modTransition modClrScheme chgLayout">
        <pc:chgData name="Judi Yorges" userId="bccdb78f-0723-46b6-91b7-05a5d3b5bbe9" providerId="ADAL" clId="{D8148A69-099E-40A4-BFF3-3EA099C3B5BD}" dt="2020-10-29T20:24:32.183" v="588"/>
        <pc:sldMkLst>
          <pc:docMk/>
          <pc:sldMk cId="3513282114" sldId="277"/>
        </pc:sldMkLst>
        <pc:spChg chg="mod ord">
          <ac:chgData name="Judi Yorges" userId="bccdb78f-0723-46b6-91b7-05a5d3b5bbe9" providerId="ADAL" clId="{D8148A69-099E-40A4-BFF3-3EA099C3B5BD}" dt="2020-10-29T19:49:26.806" v="353" actId="403"/>
          <ac:spMkLst>
            <pc:docMk/>
            <pc:sldMk cId="3513282114" sldId="277"/>
            <ac:spMk id="2" creationId="{00000000-0000-0000-0000-000000000000}"/>
          </ac:spMkLst>
        </pc:spChg>
        <pc:spChg chg="mod ord">
          <ac:chgData name="Judi Yorges" userId="bccdb78f-0723-46b6-91b7-05a5d3b5bbe9" providerId="ADAL" clId="{D8148A69-099E-40A4-BFF3-3EA099C3B5BD}" dt="2020-10-29T19:48:54.586" v="341"/>
          <ac:spMkLst>
            <pc:docMk/>
            <pc:sldMk cId="3513282114" sldId="277"/>
            <ac:spMk id="3" creationId="{00000000-0000-0000-0000-000000000000}"/>
          </ac:spMkLst>
        </pc:spChg>
        <pc:spChg chg="mod">
          <ac:chgData name="Judi Yorges" userId="bccdb78f-0723-46b6-91b7-05a5d3b5bbe9" providerId="ADAL" clId="{D8148A69-099E-40A4-BFF3-3EA099C3B5BD}" dt="2020-10-29T19:50:02.856" v="357" actId="948"/>
          <ac:spMkLst>
            <pc:docMk/>
            <pc:sldMk cId="3513282114" sldId="277"/>
            <ac:spMk id="4" creationId="{00000000-0000-0000-0000-000000000000}"/>
          </ac:spMkLst>
        </pc:spChg>
        <pc:spChg chg="add del mod">
          <ac:chgData name="Judi Yorges" userId="bccdb78f-0723-46b6-91b7-05a5d3b5bbe9" providerId="ADAL" clId="{D8148A69-099E-40A4-BFF3-3EA099C3B5BD}" dt="2020-10-29T19:48:54.586" v="341"/>
          <ac:spMkLst>
            <pc:docMk/>
            <pc:sldMk cId="3513282114" sldId="277"/>
            <ac:spMk id="6" creationId="{AD4DFD7F-CAB2-489B-8721-4998F123D542}"/>
          </ac:spMkLst>
        </pc:spChg>
        <pc:spChg chg="add del mod">
          <ac:chgData name="Judi Yorges" userId="bccdb78f-0723-46b6-91b7-05a5d3b5bbe9" providerId="ADAL" clId="{D8148A69-099E-40A4-BFF3-3EA099C3B5BD}" dt="2020-10-29T19:48:54.586" v="341"/>
          <ac:spMkLst>
            <pc:docMk/>
            <pc:sldMk cId="3513282114" sldId="277"/>
            <ac:spMk id="7" creationId="{BFFD5116-B017-4D9A-8751-68278C9AB7B5}"/>
          </ac:spMkLst>
        </pc:spChg>
        <pc:spChg chg="del mod ord">
          <ac:chgData name="Judi Yorges" userId="bccdb78f-0723-46b6-91b7-05a5d3b5bbe9" providerId="ADAL" clId="{D8148A69-099E-40A4-BFF3-3EA099C3B5BD}" dt="2020-10-29T19:48:38.267" v="337" actId="478"/>
          <ac:spMkLst>
            <pc:docMk/>
            <pc:sldMk cId="3513282114" sldId="277"/>
            <ac:spMk id="30" creationId="{7242C3C6-4ABE-4A45-9469-A169F15F30B6}"/>
          </ac:spMkLst>
        </pc:spChg>
      </pc:sldChg>
      <pc:sldChg chg="addSp delSp modSp mod modTransition modClrScheme modAnim chgLayout">
        <pc:chgData name="Judi Yorges" userId="bccdb78f-0723-46b6-91b7-05a5d3b5bbe9" providerId="ADAL" clId="{D8148A69-099E-40A4-BFF3-3EA099C3B5BD}" dt="2020-10-29T20:24:32.183" v="588"/>
        <pc:sldMkLst>
          <pc:docMk/>
          <pc:sldMk cId="4176834315" sldId="278"/>
        </pc:sldMkLst>
        <pc:spChg chg="mod ord">
          <ac:chgData name="Judi Yorges" userId="bccdb78f-0723-46b6-91b7-05a5d3b5bbe9" providerId="ADAL" clId="{D8148A69-099E-40A4-BFF3-3EA099C3B5BD}" dt="2020-10-29T20:08:42.371" v="413" actId="20577"/>
          <ac:spMkLst>
            <pc:docMk/>
            <pc:sldMk cId="4176834315" sldId="278"/>
            <ac:spMk id="2" creationId="{00000000-0000-0000-0000-000000000000}"/>
          </ac:spMkLst>
        </pc:spChg>
        <pc:spChg chg="mod ord">
          <ac:chgData name="Judi Yorges" userId="bccdb78f-0723-46b6-91b7-05a5d3b5bbe9" providerId="ADAL" clId="{D8148A69-099E-40A4-BFF3-3EA099C3B5BD}" dt="2020-10-29T20:07:44.565" v="400" actId="6549"/>
          <ac:spMkLst>
            <pc:docMk/>
            <pc:sldMk cId="4176834315" sldId="278"/>
            <ac:spMk id="3" creationId="{00000000-0000-0000-0000-000000000000}"/>
          </ac:spMkLst>
        </pc:spChg>
        <pc:spChg chg="del">
          <ac:chgData name="Judi Yorges" userId="bccdb78f-0723-46b6-91b7-05a5d3b5bbe9" providerId="ADAL" clId="{D8148A69-099E-40A4-BFF3-3EA099C3B5BD}" dt="2020-10-29T20:05:54.266" v="379" actId="478"/>
          <ac:spMkLst>
            <pc:docMk/>
            <pc:sldMk cId="4176834315" sldId="278"/>
            <ac:spMk id="4" creationId="{00000000-0000-0000-0000-000000000000}"/>
          </ac:spMkLst>
        </pc:spChg>
        <pc:spChg chg="add del mod">
          <ac:chgData name="Judi Yorges" userId="bccdb78f-0723-46b6-91b7-05a5d3b5bbe9" providerId="ADAL" clId="{D8148A69-099E-40A4-BFF3-3EA099C3B5BD}" dt="2020-10-29T20:05:56.650" v="380"/>
          <ac:spMkLst>
            <pc:docMk/>
            <pc:sldMk cId="4176834315" sldId="278"/>
            <ac:spMk id="7" creationId="{30052F4C-B0C4-4A04-A3F9-757E17617E70}"/>
          </ac:spMkLst>
        </pc:spChg>
        <pc:spChg chg="add del mod">
          <ac:chgData name="Judi Yorges" userId="bccdb78f-0723-46b6-91b7-05a5d3b5bbe9" providerId="ADAL" clId="{D8148A69-099E-40A4-BFF3-3EA099C3B5BD}" dt="2020-10-29T20:05:56.650" v="380"/>
          <ac:spMkLst>
            <pc:docMk/>
            <pc:sldMk cId="4176834315" sldId="278"/>
            <ac:spMk id="8" creationId="{3D9C79F2-14E8-4129-B36C-CA098C6DD132}"/>
          </ac:spMkLst>
        </pc:spChg>
        <pc:spChg chg="del mod ord">
          <ac:chgData name="Judi Yorges" userId="bccdb78f-0723-46b6-91b7-05a5d3b5bbe9" providerId="ADAL" clId="{D8148A69-099E-40A4-BFF3-3EA099C3B5BD}" dt="2020-10-29T20:05:44.549" v="375" actId="478"/>
          <ac:spMkLst>
            <pc:docMk/>
            <pc:sldMk cId="4176834315" sldId="278"/>
            <ac:spMk id="15" creationId="{C86EAE95-0A4D-487E-9FC7-9B8538ED32CB}"/>
          </ac:spMkLst>
        </pc:spChg>
      </pc:sldChg>
      <pc:sldChg chg="addSp delSp modSp mod modTransition delAnim modAnim">
        <pc:chgData name="Judi Yorges" userId="bccdb78f-0723-46b6-91b7-05a5d3b5bbe9" providerId="ADAL" clId="{D8148A69-099E-40A4-BFF3-3EA099C3B5BD}" dt="2020-10-30T14:15:33.769" v="681"/>
        <pc:sldMkLst>
          <pc:docMk/>
          <pc:sldMk cId="1395993137" sldId="279"/>
        </pc:sldMkLst>
        <pc:spChg chg="mod">
          <ac:chgData name="Judi Yorges" userId="bccdb78f-0723-46b6-91b7-05a5d3b5bbe9" providerId="ADAL" clId="{D8148A69-099E-40A4-BFF3-3EA099C3B5BD}" dt="2020-10-29T20:10:01.145" v="423" actId="27636"/>
          <ac:spMkLst>
            <pc:docMk/>
            <pc:sldMk cId="1395993137" sldId="279"/>
            <ac:spMk id="2" creationId="{00000000-0000-0000-0000-000000000000}"/>
          </ac:spMkLst>
        </pc:spChg>
        <pc:spChg chg="mod">
          <ac:chgData name="Judi Yorges" userId="bccdb78f-0723-46b6-91b7-05a5d3b5bbe9" providerId="ADAL" clId="{D8148A69-099E-40A4-BFF3-3EA099C3B5BD}" dt="2020-10-29T20:10:01.094" v="422"/>
          <ac:spMkLst>
            <pc:docMk/>
            <pc:sldMk cId="1395993137" sldId="279"/>
            <ac:spMk id="3" creationId="{00000000-0000-0000-0000-000000000000}"/>
          </ac:spMkLst>
        </pc:spChg>
        <pc:spChg chg="add del mod">
          <ac:chgData name="Judi Yorges" userId="bccdb78f-0723-46b6-91b7-05a5d3b5bbe9" providerId="ADAL" clId="{D8148A69-099E-40A4-BFF3-3EA099C3B5BD}" dt="2020-10-29T20:10:01.094" v="422"/>
          <ac:spMkLst>
            <pc:docMk/>
            <pc:sldMk cId="1395993137" sldId="279"/>
            <ac:spMk id="6" creationId="{FCCB1A21-4003-4169-90DD-72071906E3FC}"/>
          </ac:spMkLst>
        </pc:spChg>
        <pc:spChg chg="add del mod">
          <ac:chgData name="Judi Yorges" userId="bccdb78f-0723-46b6-91b7-05a5d3b5bbe9" providerId="ADAL" clId="{D8148A69-099E-40A4-BFF3-3EA099C3B5BD}" dt="2020-10-29T20:10:01.094" v="422"/>
          <ac:spMkLst>
            <pc:docMk/>
            <pc:sldMk cId="1395993137" sldId="279"/>
            <ac:spMk id="7" creationId="{99C816AD-49A4-42C5-83FC-5FD4F0B570AF}"/>
          </ac:spMkLst>
        </pc:spChg>
        <pc:picChg chg="del">
          <ac:chgData name="Judi Yorges" userId="bccdb78f-0723-46b6-91b7-05a5d3b5bbe9" providerId="ADAL" clId="{D8148A69-099E-40A4-BFF3-3EA099C3B5BD}" dt="2020-10-30T14:15:24.163" v="678" actId="478"/>
          <ac:picMkLst>
            <pc:docMk/>
            <pc:sldMk cId="1395993137" sldId="279"/>
            <ac:picMk id="5" creationId="{D3EBF080-28D9-4410-91B8-96CB5595A8C4}"/>
          </ac:picMkLst>
        </pc:picChg>
        <pc:picChg chg="add mod">
          <ac:chgData name="Judi Yorges" userId="bccdb78f-0723-46b6-91b7-05a5d3b5bbe9" providerId="ADAL" clId="{D8148A69-099E-40A4-BFF3-3EA099C3B5BD}" dt="2020-10-30T14:15:28.627" v="679"/>
          <ac:picMkLst>
            <pc:docMk/>
            <pc:sldMk cId="1395993137" sldId="279"/>
            <ac:picMk id="6" creationId="{A53D90F3-7F7D-46AB-8ABF-644DDD5F9018}"/>
          </ac:picMkLst>
        </pc:picChg>
      </pc:sldChg>
      <pc:sldChg chg="addSp delSp modSp mod modTransition delAnim modAnim">
        <pc:chgData name="Judi Yorges" userId="bccdb78f-0723-46b6-91b7-05a5d3b5bbe9" providerId="ADAL" clId="{D8148A69-099E-40A4-BFF3-3EA099C3B5BD}" dt="2020-10-30T14:15:00.918" v="677"/>
        <pc:sldMkLst>
          <pc:docMk/>
          <pc:sldMk cId="1079773916" sldId="281"/>
        </pc:sldMkLst>
        <pc:spChg chg="mod">
          <ac:chgData name="Judi Yorges" userId="bccdb78f-0723-46b6-91b7-05a5d3b5bbe9" providerId="ADAL" clId="{D8148A69-099E-40A4-BFF3-3EA099C3B5BD}" dt="2020-10-29T18:56:16.776" v="25" actId="14100"/>
          <ac:spMkLst>
            <pc:docMk/>
            <pc:sldMk cId="1079773916" sldId="281"/>
            <ac:spMk id="3" creationId="{00000000-0000-0000-0000-000000000000}"/>
          </ac:spMkLst>
        </pc:spChg>
        <pc:spChg chg="del mod">
          <ac:chgData name="Judi Yorges" userId="bccdb78f-0723-46b6-91b7-05a5d3b5bbe9" providerId="ADAL" clId="{D8148A69-099E-40A4-BFF3-3EA099C3B5BD}" dt="2020-10-29T18:54:34.404" v="9" actId="478"/>
          <ac:spMkLst>
            <pc:docMk/>
            <pc:sldMk cId="1079773916" sldId="281"/>
            <ac:spMk id="8" creationId="{D8C18A48-09CC-4C9C-B126-5CCA37B8608E}"/>
          </ac:spMkLst>
        </pc:spChg>
        <pc:spChg chg="mod">
          <ac:chgData name="Judi Yorges" userId="bccdb78f-0723-46b6-91b7-05a5d3b5bbe9" providerId="ADAL" clId="{D8148A69-099E-40A4-BFF3-3EA099C3B5BD}" dt="2020-10-29T18:55:27.923" v="18" actId="207"/>
          <ac:spMkLst>
            <pc:docMk/>
            <pc:sldMk cId="1079773916" sldId="281"/>
            <ac:spMk id="11" creationId="{BFDAAE9E-96A9-4739-B642-C87157C048D9}"/>
          </ac:spMkLst>
        </pc:spChg>
        <pc:spChg chg="mod">
          <ac:chgData name="Judi Yorges" userId="bccdb78f-0723-46b6-91b7-05a5d3b5bbe9" providerId="ADAL" clId="{D8148A69-099E-40A4-BFF3-3EA099C3B5BD}" dt="2020-10-29T18:55:04.921" v="14" actId="207"/>
          <ac:spMkLst>
            <pc:docMk/>
            <pc:sldMk cId="1079773916" sldId="281"/>
            <ac:spMk id="12" creationId="{F30A1A97-929A-4B54-819A-B5FE5D601DDE}"/>
          </ac:spMkLst>
        </pc:spChg>
        <pc:spChg chg="mod">
          <ac:chgData name="Judi Yorges" userId="bccdb78f-0723-46b6-91b7-05a5d3b5bbe9" providerId="ADAL" clId="{D8148A69-099E-40A4-BFF3-3EA099C3B5BD}" dt="2020-10-29T18:55:16.030" v="16" actId="207"/>
          <ac:spMkLst>
            <pc:docMk/>
            <pc:sldMk cId="1079773916" sldId="281"/>
            <ac:spMk id="13" creationId="{0AB7FA75-A859-40BA-8CEE-025ABBE356E4}"/>
          </ac:spMkLst>
        </pc:spChg>
        <pc:spChg chg="mod">
          <ac:chgData name="Judi Yorges" userId="bccdb78f-0723-46b6-91b7-05a5d3b5bbe9" providerId="ADAL" clId="{D8148A69-099E-40A4-BFF3-3EA099C3B5BD}" dt="2020-10-29T18:55:23.239" v="17" actId="207"/>
          <ac:spMkLst>
            <pc:docMk/>
            <pc:sldMk cId="1079773916" sldId="281"/>
            <ac:spMk id="14" creationId="{26AB1D4C-B584-4E15-BB88-C9974B70999C}"/>
          </ac:spMkLst>
        </pc:spChg>
        <pc:spChg chg="mod">
          <ac:chgData name="Judi Yorges" userId="bccdb78f-0723-46b6-91b7-05a5d3b5bbe9" providerId="ADAL" clId="{D8148A69-099E-40A4-BFF3-3EA099C3B5BD}" dt="2020-10-29T18:55:46.750" v="21" actId="207"/>
          <ac:spMkLst>
            <pc:docMk/>
            <pc:sldMk cId="1079773916" sldId="281"/>
            <ac:spMk id="16" creationId="{3ECC2A7E-BEB5-4320-9DFB-6BB2F43349C7}"/>
          </ac:spMkLst>
        </pc:spChg>
        <pc:spChg chg="mod">
          <ac:chgData name="Judi Yorges" userId="bccdb78f-0723-46b6-91b7-05a5d3b5bbe9" providerId="ADAL" clId="{D8148A69-099E-40A4-BFF3-3EA099C3B5BD}" dt="2020-10-29T18:55:52.548" v="22" actId="207"/>
          <ac:spMkLst>
            <pc:docMk/>
            <pc:sldMk cId="1079773916" sldId="281"/>
            <ac:spMk id="17" creationId="{05B83235-7DF2-414E-8701-1EB6527188B1}"/>
          </ac:spMkLst>
        </pc:spChg>
        <pc:spChg chg="mod">
          <ac:chgData name="Judi Yorges" userId="bccdb78f-0723-46b6-91b7-05a5d3b5bbe9" providerId="ADAL" clId="{D8148A69-099E-40A4-BFF3-3EA099C3B5BD}" dt="2020-10-29T18:55:58.060" v="23" actId="207"/>
          <ac:spMkLst>
            <pc:docMk/>
            <pc:sldMk cId="1079773916" sldId="281"/>
            <ac:spMk id="18" creationId="{FCDE6E78-BC84-4C1A-BC4C-6434D6FA8085}"/>
          </ac:spMkLst>
        </pc:spChg>
        <pc:spChg chg="mod">
          <ac:chgData name="Judi Yorges" userId="bccdb78f-0723-46b6-91b7-05a5d3b5bbe9" providerId="ADAL" clId="{D8148A69-099E-40A4-BFF3-3EA099C3B5BD}" dt="2020-10-29T18:55:36.669" v="19" actId="207"/>
          <ac:spMkLst>
            <pc:docMk/>
            <pc:sldMk cId="1079773916" sldId="281"/>
            <ac:spMk id="19" creationId="{4783F1FC-2D27-4D78-B786-020B96875CDF}"/>
          </ac:spMkLst>
        </pc:spChg>
        <pc:spChg chg="mod">
          <ac:chgData name="Judi Yorges" userId="bccdb78f-0723-46b6-91b7-05a5d3b5bbe9" providerId="ADAL" clId="{D8148A69-099E-40A4-BFF3-3EA099C3B5BD}" dt="2020-10-29T18:54:16.769" v="8" actId="27803"/>
          <ac:spMkLst>
            <pc:docMk/>
            <pc:sldMk cId="1079773916" sldId="281"/>
            <ac:spMk id="22" creationId="{B3C63C0E-C2CB-4B07-B109-BA7D7B6D37CA}"/>
          </ac:spMkLst>
        </pc:spChg>
        <pc:spChg chg="mod">
          <ac:chgData name="Judi Yorges" userId="bccdb78f-0723-46b6-91b7-05a5d3b5bbe9" providerId="ADAL" clId="{D8148A69-099E-40A4-BFF3-3EA099C3B5BD}" dt="2020-10-29T18:54:16.769" v="8" actId="27803"/>
          <ac:spMkLst>
            <pc:docMk/>
            <pc:sldMk cId="1079773916" sldId="281"/>
            <ac:spMk id="23" creationId="{87648634-00F8-43DE-9A33-509C51070CBA}"/>
          </ac:spMkLst>
        </pc:spChg>
        <pc:spChg chg="mod">
          <ac:chgData name="Judi Yorges" userId="bccdb78f-0723-46b6-91b7-05a5d3b5bbe9" providerId="ADAL" clId="{D8148A69-099E-40A4-BFF3-3EA099C3B5BD}" dt="2020-10-29T18:54:16.769" v="8" actId="27803"/>
          <ac:spMkLst>
            <pc:docMk/>
            <pc:sldMk cId="1079773916" sldId="281"/>
            <ac:spMk id="24" creationId="{47846A05-9EA4-43B6-ADB3-2ACDA9647ACA}"/>
          </ac:spMkLst>
        </pc:spChg>
        <pc:spChg chg="mod">
          <ac:chgData name="Judi Yorges" userId="bccdb78f-0723-46b6-91b7-05a5d3b5bbe9" providerId="ADAL" clId="{D8148A69-099E-40A4-BFF3-3EA099C3B5BD}" dt="2020-10-29T18:54:16.769" v="8" actId="27803"/>
          <ac:spMkLst>
            <pc:docMk/>
            <pc:sldMk cId="1079773916" sldId="281"/>
            <ac:spMk id="26" creationId="{53076B64-C234-4157-9960-CE5405B4FD23}"/>
          </ac:spMkLst>
        </pc:spChg>
        <pc:spChg chg="mod">
          <ac:chgData name="Judi Yorges" userId="bccdb78f-0723-46b6-91b7-05a5d3b5bbe9" providerId="ADAL" clId="{D8148A69-099E-40A4-BFF3-3EA099C3B5BD}" dt="2020-10-29T18:54:16.769" v="8" actId="27803"/>
          <ac:spMkLst>
            <pc:docMk/>
            <pc:sldMk cId="1079773916" sldId="281"/>
            <ac:spMk id="27" creationId="{6E551E8E-2F21-4BA6-B0DA-F9663D80F154}"/>
          </ac:spMkLst>
        </pc:spChg>
        <pc:spChg chg="mod">
          <ac:chgData name="Judi Yorges" userId="bccdb78f-0723-46b6-91b7-05a5d3b5bbe9" providerId="ADAL" clId="{D8148A69-099E-40A4-BFF3-3EA099C3B5BD}" dt="2020-10-29T18:54:16.769" v="8" actId="27803"/>
          <ac:spMkLst>
            <pc:docMk/>
            <pc:sldMk cId="1079773916" sldId="281"/>
            <ac:spMk id="28" creationId="{94B587E7-4323-4924-99EE-9BB8D3AA6D5A}"/>
          </ac:spMkLst>
        </pc:spChg>
        <pc:spChg chg="mod">
          <ac:chgData name="Judi Yorges" userId="bccdb78f-0723-46b6-91b7-05a5d3b5bbe9" providerId="ADAL" clId="{D8148A69-099E-40A4-BFF3-3EA099C3B5BD}" dt="2020-10-29T18:54:16.769" v="8" actId="27803"/>
          <ac:spMkLst>
            <pc:docMk/>
            <pc:sldMk cId="1079773916" sldId="281"/>
            <ac:spMk id="29" creationId="{6831AA96-3BBF-42DE-AFFB-C50B8D09158C}"/>
          </ac:spMkLst>
        </pc:spChg>
        <pc:spChg chg="mod">
          <ac:chgData name="Judi Yorges" userId="bccdb78f-0723-46b6-91b7-05a5d3b5bbe9" providerId="ADAL" clId="{D8148A69-099E-40A4-BFF3-3EA099C3B5BD}" dt="2020-10-29T18:54:16.769" v="8" actId="27803"/>
          <ac:spMkLst>
            <pc:docMk/>
            <pc:sldMk cId="1079773916" sldId="281"/>
            <ac:spMk id="31" creationId="{5833CA08-7D7A-479B-9857-200DF5A43557}"/>
          </ac:spMkLst>
        </pc:spChg>
        <pc:spChg chg="mod">
          <ac:chgData name="Judi Yorges" userId="bccdb78f-0723-46b6-91b7-05a5d3b5bbe9" providerId="ADAL" clId="{D8148A69-099E-40A4-BFF3-3EA099C3B5BD}" dt="2020-10-29T18:54:16.769" v="8" actId="27803"/>
          <ac:spMkLst>
            <pc:docMk/>
            <pc:sldMk cId="1079773916" sldId="281"/>
            <ac:spMk id="32" creationId="{78DBC13A-A1E9-4FFF-8343-C24A04D4085D}"/>
          </ac:spMkLst>
        </pc:spChg>
        <pc:spChg chg="mod">
          <ac:chgData name="Judi Yorges" userId="bccdb78f-0723-46b6-91b7-05a5d3b5bbe9" providerId="ADAL" clId="{D8148A69-099E-40A4-BFF3-3EA099C3B5BD}" dt="2020-10-29T18:54:16.769" v="8" actId="27803"/>
          <ac:spMkLst>
            <pc:docMk/>
            <pc:sldMk cId="1079773916" sldId="281"/>
            <ac:spMk id="34" creationId="{A7981E7E-175D-407C-B4B1-2680C0C74F59}"/>
          </ac:spMkLst>
        </pc:spChg>
        <pc:spChg chg="mod">
          <ac:chgData name="Judi Yorges" userId="bccdb78f-0723-46b6-91b7-05a5d3b5bbe9" providerId="ADAL" clId="{D8148A69-099E-40A4-BFF3-3EA099C3B5BD}" dt="2020-10-29T18:54:16.769" v="8" actId="27803"/>
          <ac:spMkLst>
            <pc:docMk/>
            <pc:sldMk cId="1079773916" sldId="281"/>
            <ac:spMk id="35" creationId="{48D871E2-D79F-4AD4-B26B-4D527371D8B1}"/>
          </ac:spMkLst>
        </pc:spChg>
        <pc:spChg chg="mod">
          <ac:chgData name="Judi Yorges" userId="bccdb78f-0723-46b6-91b7-05a5d3b5bbe9" providerId="ADAL" clId="{D8148A69-099E-40A4-BFF3-3EA099C3B5BD}" dt="2020-10-29T18:54:16.769" v="8" actId="27803"/>
          <ac:spMkLst>
            <pc:docMk/>
            <pc:sldMk cId="1079773916" sldId="281"/>
            <ac:spMk id="36" creationId="{B83381B9-CA46-488C-AEE8-2F91409C521B}"/>
          </ac:spMkLst>
        </pc:spChg>
        <pc:spChg chg="mod">
          <ac:chgData name="Judi Yorges" userId="bccdb78f-0723-46b6-91b7-05a5d3b5bbe9" providerId="ADAL" clId="{D8148A69-099E-40A4-BFF3-3EA099C3B5BD}" dt="2020-10-29T18:54:16.769" v="8" actId="27803"/>
          <ac:spMkLst>
            <pc:docMk/>
            <pc:sldMk cId="1079773916" sldId="281"/>
            <ac:spMk id="37" creationId="{5AC11607-7157-4175-8664-520C859418E9}"/>
          </ac:spMkLst>
        </pc:spChg>
        <pc:spChg chg="mod">
          <ac:chgData name="Judi Yorges" userId="bccdb78f-0723-46b6-91b7-05a5d3b5bbe9" providerId="ADAL" clId="{D8148A69-099E-40A4-BFF3-3EA099C3B5BD}" dt="2020-10-29T18:54:16.769" v="8" actId="27803"/>
          <ac:spMkLst>
            <pc:docMk/>
            <pc:sldMk cId="1079773916" sldId="281"/>
            <ac:spMk id="38" creationId="{54A4A88B-A828-4706-BDF3-F2817EDD53D2}"/>
          </ac:spMkLst>
        </pc:spChg>
        <pc:grpChg chg="mod">
          <ac:chgData name="Judi Yorges" userId="bccdb78f-0723-46b6-91b7-05a5d3b5bbe9" providerId="ADAL" clId="{D8148A69-099E-40A4-BFF3-3EA099C3B5BD}" dt="2020-10-29T18:56:26.434" v="29" actId="1035"/>
          <ac:grpSpMkLst>
            <pc:docMk/>
            <pc:sldMk cId="1079773916" sldId="281"/>
            <ac:grpSpMk id="7" creationId="{D7FAFA83-F27A-4C2A-929D-7ABE8759BAA6}"/>
          </ac:grpSpMkLst>
        </pc:grpChg>
        <pc:grpChg chg="mod">
          <ac:chgData name="Judi Yorges" userId="bccdb78f-0723-46b6-91b7-05a5d3b5bbe9" providerId="ADAL" clId="{D8148A69-099E-40A4-BFF3-3EA099C3B5BD}" dt="2020-10-29T18:54:16.769" v="8" actId="27803"/>
          <ac:grpSpMkLst>
            <pc:docMk/>
            <pc:sldMk cId="1079773916" sldId="281"/>
            <ac:grpSpMk id="9" creationId="{D7FAFA83-F27A-4C2A-929D-7ABE8759BAA6}"/>
          </ac:grpSpMkLst>
        </pc:grpChg>
        <pc:grpChg chg="mod">
          <ac:chgData name="Judi Yorges" userId="bccdb78f-0723-46b6-91b7-05a5d3b5bbe9" providerId="ADAL" clId="{D8148A69-099E-40A4-BFF3-3EA099C3B5BD}" dt="2020-10-29T18:54:16.769" v="8" actId="27803"/>
          <ac:grpSpMkLst>
            <pc:docMk/>
            <pc:sldMk cId="1079773916" sldId="281"/>
            <ac:grpSpMk id="15" creationId="{D7FAFA83-F27A-4C2A-929D-7ABE8759BAA6}"/>
          </ac:grpSpMkLst>
        </pc:grpChg>
        <pc:grpChg chg="mod">
          <ac:chgData name="Judi Yorges" userId="bccdb78f-0723-46b6-91b7-05a5d3b5bbe9" providerId="ADAL" clId="{D8148A69-099E-40A4-BFF3-3EA099C3B5BD}" dt="2020-10-29T18:54:16.769" v="8" actId="27803"/>
          <ac:grpSpMkLst>
            <pc:docMk/>
            <pc:sldMk cId="1079773916" sldId="281"/>
            <ac:grpSpMk id="20" creationId="{D7FAFA83-F27A-4C2A-929D-7ABE8759BAA6}"/>
          </ac:grpSpMkLst>
        </pc:grpChg>
        <pc:grpChg chg="mod">
          <ac:chgData name="Judi Yorges" userId="bccdb78f-0723-46b6-91b7-05a5d3b5bbe9" providerId="ADAL" clId="{D8148A69-099E-40A4-BFF3-3EA099C3B5BD}" dt="2020-10-29T18:54:16.769" v="8" actId="27803"/>
          <ac:grpSpMkLst>
            <pc:docMk/>
            <pc:sldMk cId="1079773916" sldId="281"/>
            <ac:grpSpMk id="21" creationId="{D7FAFA83-F27A-4C2A-929D-7ABE8759BAA6}"/>
          </ac:grpSpMkLst>
        </pc:grpChg>
        <pc:grpChg chg="mod">
          <ac:chgData name="Judi Yorges" userId="bccdb78f-0723-46b6-91b7-05a5d3b5bbe9" providerId="ADAL" clId="{D8148A69-099E-40A4-BFF3-3EA099C3B5BD}" dt="2020-10-29T18:54:16.769" v="8" actId="27803"/>
          <ac:grpSpMkLst>
            <pc:docMk/>
            <pc:sldMk cId="1079773916" sldId="281"/>
            <ac:grpSpMk id="25" creationId="{D7FAFA83-F27A-4C2A-929D-7ABE8759BAA6}"/>
          </ac:grpSpMkLst>
        </pc:grpChg>
        <pc:grpChg chg="mod">
          <ac:chgData name="Judi Yorges" userId="bccdb78f-0723-46b6-91b7-05a5d3b5bbe9" providerId="ADAL" clId="{D8148A69-099E-40A4-BFF3-3EA099C3B5BD}" dt="2020-10-29T18:54:16.769" v="8" actId="27803"/>
          <ac:grpSpMkLst>
            <pc:docMk/>
            <pc:sldMk cId="1079773916" sldId="281"/>
            <ac:grpSpMk id="30" creationId="{D7FAFA83-F27A-4C2A-929D-7ABE8759BAA6}"/>
          </ac:grpSpMkLst>
        </pc:grpChg>
        <pc:grpChg chg="mod">
          <ac:chgData name="Judi Yorges" userId="bccdb78f-0723-46b6-91b7-05a5d3b5bbe9" providerId="ADAL" clId="{D8148A69-099E-40A4-BFF3-3EA099C3B5BD}" dt="2020-10-29T18:54:16.769" v="8" actId="27803"/>
          <ac:grpSpMkLst>
            <pc:docMk/>
            <pc:sldMk cId="1079773916" sldId="281"/>
            <ac:grpSpMk id="33" creationId="{D7FAFA83-F27A-4C2A-929D-7ABE8759BAA6}"/>
          </ac:grpSpMkLst>
        </pc:grpChg>
        <pc:picChg chg="del">
          <ac:chgData name="Judi Yorges" userId="bccdb78f-0723-46b6-91b7-05a5d3b5bbe9" providerId="ADAL" clId="{D8148A69-099E-40A4-BFF3-3EA099C3B5BD}" dt="2020-10-30T14:14:37.144" v="673" actId="478"/>
          <ac:picMkLst>
            <pc:docMk/>
            <pc:sldMk cId="1079773916" sldId="281"/>
            <ac:picMk id="4" creationId="{CA720D76-DBAA-439E-87D5-90ADF79C614A}"/>
          </ac:picMkLst>
        </pc:picChg>
        <pc:picChg chg="add mod">
          <ac:chgData name="Judi Yorges" userId="bccdb78f-0723-46b6-91b7-05a5d3b5bbe9" providerId="ADAL" clId="{D8148A69-099E-40A4-BFF3-3EA099C3B5BD}" dt="2020-10-30T14:14:41.566" v="674"/>
          <ac:picMkLst>
            <pc:docMk/>
            <pc:sldMk cId="1079773916" sldId="281"/>
            <ac:picMk id="5" creationId="{72A2322C-6A62-488A-9ADD-8BFE64758462}"/>
          </ac:picMkLst>
        </pc:picChg>
        <pc:picChg chg="add del mod">
          <ac:chgData name="Judi Yorges" userId="bccdb78f-0723-46b6-91b7-05a5d3b5bbe9" providerId="ADAL" clId="{D8148A69-099E-40A4-BFF3-3EA099C3B5BD}" dt="2020-10-29T18:54:16.769" v="8" actId="27803"/>
          <ac:picMkLst>
            <pc:docMk/>
            <pc:sldMk cId="1079773916" sldId="281"/>
            <ac:picMk id="6" creationId="{D7FAFA83-F27A-4C2A-929D-7ABE8759BAA6}"/>
          </ac:picMkLst>
        </pc:picChg>
        <pc:picChg chg="del">
          <ac:chgData name="Judi Yorges" userId="bccdb78f-0723-46b6-91b7-05a5d3b5bbe9" providerId="ADAL" clId="{D8148A69-099E-40A4-BFF3-3EA099C3B5BD}" dt="2020-10-29T18:54:36.619" v="10" actId="478"/>
          <ac:picMkLst>
            <pc:docMk/>
            <pc:sldMk cId="1079773916" sldId="281"/>
            <ac:picMk id="10" creationId="{00000000-0000-0000-0000-000000000000}"/>
          </ac:picMkLst>
        </pc:picChg>
      </pc:sldChg>
      <pc:sldChg chg="delSp modSp mod modTransition modAnim">
        <pc:chgData name="Judi Yorges" userId="bccdb78f-0723-46b6-91b7-05a5d3b5bbe9" providerId="ADAL" clId="{D8148A69-099E-40A4-BFF3-3EA099C3B5BD}" dt="2020-10-29T20:24:32.183" v="588"/>
        <pc:sldMkLst>
          <pc:docMk/>
          <pc:sldMk cId="4020163597" sldId="285"/>
        </pc:sldMkLst>
        <pc:spChg chg="mod">
          <ac:chgData name="Judi Yorges" userId="bccdb78f-0723-46b6-91b7-05a5d3b5bbe9" providerId="ADAL" clId="{D8148A69-099E-40A4-BFF3-3EA099C3B5BD}" dt="2020-10-29T20:13:24.810" v="522" actId="120"/>
          <ac:spMkLst>
            <pc:docMk/>
            <pc:sldMk cId="4020163597" sldId="285"/>
            <ac:spMk id="2" creationId="{00000000-0000-0000-0000-000000000000}"/>
          </ac:spMkLst>
        </pc:spChg>
        <pc:graphicFrameChg chg="mod modGraphic">
          <ac:chgData name="Judi Yorges" userId="bccdb78f-0723-46b6-91b7-05a5d3b5bbe9" providerId="ADAL" clId="{D8148A69-099E-40A4-BFF3-3EA099C3B5BD}" dt="2020-10-29T20:18:36.102" v="580" actId="14100"/>
          <ac:graphicFrameMkLst>
            <pc:docMk/>
            <pc:sldMk cId="4020163597" sldId="285"/>
            <ac:graphicFrameMk id="3" creationId="{00000000-0000-0000-0000-000000000000}"/>
          </ac:graphicFrameMkLst>
        </pc:graphicFrameChg>
        <pc:graphicFrameChg chg="mod modGraphic">
          <ac:chgData name="Judi Yorges" userId="bccdb78f-0723-46b6-91b7-05a5d3b5bbe9" providerId="ADAL" clId="{D8148A69-099E-40A4-BFF3-3EA099C3B5BD}" dt="2020-10-29T20:18:23.048" v="579" actId="14100"/>
          <ac:graphicFrameMkLst>
            <pc:docMk/>
            <pc:sldMk cId="4020163597" sldId="285"/>
            <ac:graphicFrameMk id="4" creationId="{00000000-0000-0000-0000-000000000000}"/>
          </ac:graphicFrameMkLst>
        </pc:graphicFrameChg>
        <pc:graphicFrameChg chg="mod modGraphic">
          <ac:chgData name="Judi Yorges" userId="bccdb78f-0723-46b6-91b7-05a5d3b5bbe9" providerId="ADAL" clId="{D8148A69-099E-40A4-BFF3-3EA099C3B5BD}" dt="2020-10-29T20:19:10.768" v="581" actId="122"/>
          <ac:graphicFrameMkLst>
            <pc:docMk/>
            <pc:sldMk cId="4020163597" sldId="285"/>
            <ac:graphicFrameMk id="5" creationId="{00000000-0000-0000-0000-000000000000}"/>
          </ac:graphicFrameMkLst>
        </pc:graphicFrameChg>
        <pc:graphicFrameChg chg="del">
          <ac:chgData name="Judi Yorges" userId="bccdb78f-0723-46b6-91b7-05a5d3b5bbe9" providerId="ADAL" clId="{D8148A69-099E-40A4-BFF3-3EA099C3B5BD}" dt="2020-10-29T20:13:13.234" v="492" actId="478"/>
          <ac:graphicFrameMkLst>
            <pc:docMk/>
            <pc:sldMk cId="4020163597" sldId="285"/>
            <ac:graphicFrameMk id="6" creationId="{00000000-0000-0000-0000-000000000000}"/>
          </ac:graphicFrameMkLst>
        </pc:graphicFrameChg>
        <pc:graphicFrameChg chg="del">
          <ac:chgData name="Judi Yorges" userId="bccdb78f-0723-46b6-91b7-05a5d3b5bbe9" providerId="ADAL" clId="{D8148A69-099E-40A4-BFF3-3EA099C3B5BD}" dt="2020-10-29T20:13:10.391" v="490" actId="478"/>
          <ac:graphicFrameMkLst>
            <pc:docMk/>
            <pc:sldMk cId="4020163597" sldId="285"/>
            <ac:graphicFrameMk id="8" creationId="{00000000-0000-0000-0000-000000000000}"/>
          </ac:graphicFrameMkLst>
        </pc:graphicFrameChg>
        <pc:graphicFrameChg chg="del">
          <ac:chgData name="Judi Yorges" userId="bccdb78f-0723-46b6-91b7-05a5d3b5bbe9" providerId="ADAL" clId="{D8148A69-099E-40A4-BFF3-3EA099C3B5BD}" dt="2020-10-29T20:13:11.716" v="491" actId="478"/>
          <ac:graphicFrameMkLst>
            <pc:docMk/>
            <pc:sldMk cId="4020163597" sldId="285"/>
            <ac:graphicFrameMk id="10" creationId="{00000000-0000-0000-0000-000000000000}"/>
          </ac:graphicFrameMkLst>
        </pc:graphicFrameChg>
      </pc:sldChg>
      <pc:sldChg chg="addSp delSp modSp mod modTransition modAnim">
        <pc:chgData name="Judi Yorges" userId="bccdb78f-0723-46b6-91b7-05a5d3b5bbe9" providerId="ADAL" clId="{D8148A69-099E-40A4-BFF3-3EA099C3B5BD}" dt="2020-10-29T20:24:32.183" v="588"/>
        <pc:sldMkLst>
          <pc:docMk/>
          <pc:sldMk cId="58948638" sldId="289"/>
        </pc:sldMkLst>
        <pc:spChg chg="mod">
          <ac:chgData name="Judi Yorges" userId="bccdb78f-0723-46b6-91b7-05a5d3b5bbe9" providerId="ADAL" clId="{D8148A69-099E-40A4-BFF3-3EA099C3B5BD}" dt="2020-10-29T19:04:40.108" v="90"/>
          <ac:spMkLst>
            <pc:docMk/>
            <pc:sldMk cId="58948638" sldId="289"/>
            <ac:spMk id="2" creationId="{00000000-0000-0000-0000-000000000000}"/>
          </ac:spMkLst>
        </pc:spChg>
        <pc:spChg chg="mod">
          <ac:chgData name="Judi Yorges" userId="bccdb78f-0723-46b6-91b7-05a5d3b5bbe9" providerId="ADAL" clId="{D8148A69-099E-40A4-BFF3-3EA099C3B5BD}" dt="2020-10-29T19:12:19.763" v="97" actId="12"/>
          <ac:spMkLst>
            <pc:docMk/>
            <pc:sldMk cId="58948638" sldId="289"/>
            <ac:spMk id="3" creationId="{00000000-0000-0000-0000-000000000000}"/>
          </ac:spMkLst>
        </pc:spChg>
        <pc:spChg chg="add del mod">
          <ac:chgData name="Judi Yorges" userId="bccdb78f-0723-46b6-91b7-05a5d3b5bbe9" providerId="ADAL" clId="{D8148A69-099E-40A4-BFF3-3EA099C3B5BD}" dt="2020-10-29T19:04:40.108" v="90"/>
          <ac:spMkLst>
            <pc:docMk/>
            <pc:sldMk cId="58948638" sldId="289"/>
            <ac:spMk id="6" creationId="{5ABB833D-ADB0-4EA2-80AE-27E68D470160}"/>
          </ac:spMkLst>
        </pc:spChg>
        <pc:spChg chg="add del mod">
          <ac:chgData name="Judi Yorges" userId="bccdb78f-0723-46b6-91b7-05a5d3b5bbe9" providerId="ADAL" clId="{D8148A69-099E-40A4-BFF3-3EA099C3B5BD}" dt="2020-10-29T19:04:40.108" v="90"/>
          <ac:spMkLst>
            <pc:docMk/>
            <pc:sldMk cId="58948638" sldId="289"/>
            <ac:spMk id="7" creationId="{0E72050D-7EB1-4BBE-99E7-3460287A4A66}"/>
          </ac:spMkLst>
        </pc:spChg>
      </pc:sldChg>
      <pc:sldChg chg="addSp delSp modSp mod modTransition modAnim">
        <pc:chgData name="Judi Yorges" userId="bccdb78f-0723-46b6-91b7-05a5d3b5bbe9" providerId="ADAL" clId="{D8148A69-099E-40A4-BFF3-3EA099C3B5BD}" dt="2020-10-29T20:24:32.183" v="588"/>
        <pc:sldMkLst>
          <pc:docMk/>
          <pc:sldMk cId="3918702925" sldId="290"/>
        </pc:sldMkLst>
        <pc:spChg chg="mod">
          <ac:chgData name="Judi Yorges" userId="bccdb78f-0723-46b6-91b7-05a5d3b5bbe9" providerId="ADAL" clId="{D8148A69-099E-40A4-BFF3-3EA099C3B5BD}" dt="2020-10-29T19:13:07.541" v="100"/>
          <ac:spMkLst>
            <pc:docMk/>
            <pc:sldMk cId="3918702925" sldId="290"/>
            <ac:spMk id="2" creationId="{00000000-0000-0000-0000-000000000000}"/>
          </ac:spMkLst>
        </pc:spChg>
        <pc:spChg chg="mod">
          <ac:chgData name="Judi Yorges" userId="bccdb78f-0723-46b6-91b7-05a5d3b5bbe9" providerId="ADAL" clId="{D8148A69-099E-40A4-BFF3-3EA099C3B5BD}" dt="2020-10-29T19:13:39.910" v="105" actId="12"/>
          <ac:spMkLst>
            <pc:docMk/>
            <pc:sldMk cId="3918702925" sldId="290"/>
            <ac:spMk id="3" creationId="{00000000-0000-0000-0000-000000000000}"/>
          </ac:spMkLst>
        </pc:spChg>
        <pc:spChg chg="add del mod">
          <ac:chgData name="Judi Yorges" userId="bccdb78f-0723-46b6-91b7-05a5d3b5bbe9" providerId="ADAL" clId="{D8148A69-099E-40A4-BFF3-3EA099C3B5BD}" dt="2020-10-29T19:13:07.541" v="100"/>
          <ac:spMkLst>
            <pc:docMk/>
            <pc:sldMk cId="3918702925" sldId="290"/>
            <ac:spMk id="5" creationId="{E38AD6A9-16DC-43EE-B6BD-61302D992174}"/>
          </ac:spMkLst>
        </pc:spChg>
        <pc:spChg chg="add del mod">
          <ac:chgData name="Judi Yorges" userId="bccdb78f-0723-46b6-91b7-05a5d3b5bbe9" providerId="ADAL" clId="{D8148A69-099E-40A4-BFF3-3EA099C3B5BD}" dt="2020-10-29T19:13:07.541" v="100"/>
          <ac:spMkLst>
            <pc:docMk/>
            <pc:sldMk cId="3918702925" sldId="290"/>
            <ac:spMk id="6" creationId="{7880579B-1988-4C80-A430-6A3A3BBD76D1}"/>
          </ac:spMkLst>
        </pc:spChg>
      </pc:sldChg>
      <pc:sldChg chg="delSp modSp mod modTransition modClrScheme modAnim chgLayout">
        <pc:chgData name="Judi Yorges" userId="bccdb78f-0723-46b6-91b7-05a5d3b5bbe9" providerId="ADAL" clId="{D8148A69-099E-40A4-BFF3-3EA099C3B5BD}" dt="2020-10-29T20:24:32.183" v="588"/>
        <pc:sldMkLst>
          <pc:docMk/>
          <pc:sldMk cId="597363649" sldId="291"/>
        </pc:sldMkLst>
        <pc:spChg chg="mod ord">
          <ac:chgData name="Judi Yorges" userId="bccdb78f-0723-46b6-91b7-05a5d3b5bbe9" providerId="ADAL" clId="{D8148A69-099E-40A4-BFF3-3EA099C3B5BD}" dt="2020-10-29T20:09:08.641" v="415" actId="14100"/>
          <ac:spMkLst>
            <pc:docMk/>
            <pc:sldMk cId="597363649" sldId="291"/>
            <ac:spMk id="2" creationId="{00000000-0000-0000-0000-000000000000}"/>
          </ac:spMkLst>
        </pc:spChg>
        <pc:spChg chg="mod ord">
          <ac:chgData name="Judi Yorges" userId="bccdb78f-0723-46b6-91b7-05a5d3b5bbe9" providerId="ADAL" clId="{D8148A69-099E-40A4-BFF3-3EA099C3B5BD}" dt="2020-10-29T20:07:59.848" v="401" actId="700"/>
          <ac:spMkLst>
            <pc:docMk/>
            <pc:sldMk cId="597363649" sldId="291"/>
            <ac:spMk id="3" creationId="{00000000-0000-0000-0000-000000000000}"/>
          </ac:spMkLst>
        </pc:spChg>
        <pc:spChg chg="del mod ord">
          <ac:chgData name="Judi Yorges" userId="bccdb78f-0723-46b6-91b7-05a5d3b5bbe9" providerId="ADAL" clId="{D8148A69-099E-40A4-BFF3-3EA099C3B5BD}" dt="2020-10-29T20:08:06.587" v="403" actId="478"/>
          <ac:spMkLst>
            <pc:docMk/>
            <pc:sldMk cId="597363649" sldId="291"/>
            <ac:spMk id="15" creationId="{C86EAE95-0A4D-487E-9FC7-9B8538ED32CB}"/>
          </ac:spMkLst>
        </pc:spChg>
      </pc:sldChg>
      <pc:sldChg chg="addSp modSp mod modTransition modClrScheme modAnim chgLayout">
        <pc:chgData name="Judi Yorges" userId="bccdb78f-0723-46b6-91b7-05a5d3b5bbe9" providerId="ADAL" clId="{D8148A69-099E-40A4-BFF3-3EA099C3B5BD}" dt="2020-10-29T20:24:32.183" v="588"/>
        <pc:sldMkLst>
          <pc:docMk/>
          <pc:sldMk cId="3451686314" sldId="292"/>
        </pc:sldMkLst>
        <pc:spChg chg="mod ord">
          <ac:chgData name="Judi Yorges" userId="bccdb78f-0723-46b6-91b7-05a5d3b5bbe9" providerId="ADAL" clId="{D8148A69-099E-40A4-BFF3-3EA099C3B5BD}" dt="2020-10-29T19:14:59.034" v="112" actId="700"/>
          <ac:spMkLst>
            <pc:docMk/>
            <pc:sldMk cId="3451686314" sldId="292"/>
            <ac:spMk id="2" creationId="{00000000-0000-0000-0000-000000000000}"/>
          </ac:spMkLst>
        </pc:spChg>
        <pc:spChg chg="mod ord">
          <ac:chgData name="Judi Yorges" userId="bccdb78f-0723-46b6-91b7-05a5d3b5bbe9" providerId="ADAL" clId="{D8148A69-099E-40A4-BFF3-3EA099C3B5BD}" dt="2020-10-29T19:15:02.169" v="114" actId="12"/>
          <ac:spMkLst>
            <pc:docMk/>
            <pc:sldMk cId="3451686314" sldId="292"/>
            <ac:spMk id="3" creationId="{00000000-0000-0000-0000-000000000000}"/>
          </ac:spMkLst>
        </pc:spChg>
        <pc:spChg chg="add mod ord">
          <ac:chgData name="Judi Yorges" userId="bccdb78f-0723-46b6-91b7-05a5d3b5bbe9" providerId="ADAL" clId="{D8148A69-099E-40A4-BFF3-3EA099C3B5BD}" dt="2020-10-29T19:14:59.042" v="113" actId="27636"/>
          <ac:spMkLst>
            <pc:docMk/>
            <pc:sldMk cId="3451686314" sldId="292"/>
            <ac:spMk id="5" creationId="{0536DED4-BE48-4922-92F4-4EBBE7681382}"/>
          </ac:spMkLst>
        </pc:spChg>
      </pc:sldChg>
      <pc:sldChg chg="modTransition modAnim">
        <pc:chgData name="Judi Yorges" userId="bccdb78f-0723-46b6-91b7-05a5d3b5bbe9" providerId="ADAL" clId="{D8148A69-099E-40A4-BFF3-3EA099C3B5BD}" dt="2020-10-29T20:24:32.183" v="588"/>
        <pc:sldMkLst>
          <pc:docMk/>
          <pc:sldMk cId="3430406896" sldId="293"/>
        </pc:sldMkLst>
      </pc:sldChg>
      <pc:sldChg chg="modTransition modAnim">
        <pc:chgData name="Judi Yorges" userId="bccdb78f-0723-46b6-91b7-05a5d3b5bbe9" providerId="ADAL" clId="{D8148A69-099E-40A4-BFF3-3EA099C3B5BD}" dt="2020-10-29T20:24:32.183" v="588"/>
        <pc:sldMkLst>
          <pc:docMk/>
          <pc:sldMk cId="3220229844" sldId="294"/>
        </pc:sldMkLst>
      </pc:sldChg>
      <pc:sldChg chg="modSp mod modTransition modAnim">
        <pc:chgData name="Judi Yorges" userId="bccdb78f-0723-46b6-91b7-05a5d3b5bbe9" providerId="ADAL" clId="{D8148A69-099E-40A4-BFF3-3EA099C3B5BD}" dt="2020-10-29T20:24:32.183" v="588"/>
        <pc:sldMkLst>
          <pc:docMk/>
          <pc:sldMk cId="3749778707" sldId="295"/>
        </pc:sldMkLst>
        <pc:spChg chg="mod">
          <ac:chgData name="Judi Yorges" userId="bccdb78f-0723-46b6-91b7-05a5d3b5bbe9" providerId="ADAL" clId="{D8148A69-099E-40A4-BFF3-3EA099C3B5BD}" dt="2020-10-29T19:04:14.564" v="88" actId="5793"/>
          <ac:spMkLst>
            <pc:docMk/>
            <pc:sldMk cId="3749778707" sldId="295"/>
            <ac:spMk id="3" creationId="{00000000-0000-0000-0000-000000000000}"/>
          </ac:spMkLst>
        </pc:spChg>
      </pc:sldChg>
      <pc:sldChg chg="modTransition modAnim">
        <pc:chgData name="Judi Yorges" userId="bccdb78f-0723-46b6-91b7-05a5d3b5bbe9" providerId="ADAL" clId="{D8148A69-099E-40A4-BFF3-3EA099C3B5BD}" dt="2020-10-29T20:24:32.183" v="588"/>
        <pc:sldMkLst>
          <pc:docMk/>
          <pc:sldMk cId="1283684222" sldId="296"/>
        </pc:sldMkLst>
      </pc:sldChg>
      <pc:sldChg chg="addSp delSp modSp mod modTransition modAnim">
        <pc:chgData name="Judi Yorges" userId="bccdb78f-0723-46b6-91b7-05a5d3b5bbe9" providerId="ADAL" clId="{D8148A69-099E-40A4-BFF3-3EA099C3B5BD}" dt="2020-10-29T20:24:32.183" v="588"/>
        <pc:sldMkLst>
          <pc:docMk/>
          <pc:sldMk cId="125885016" sldId="297"/>
        </pc:sldMkLst>
        <pc:spChg chg="mod">
          <ac:chgData name="Judi Yorges" userId="bccdb78f-0723-46b6-91b7-05a5d3b5bbe9" providerId="ADAL" clId="{D8148A69-099E-40A4-BFF3-3EA099C3B5BD}" dt="2020-10-29T20:05:12.952" v="372" actId="207"/>
          <ac:spMkLst>
            <pc:docMk/>
            <pc:sldMk cId="125885016" sldId="297"/>
            <ac:spMk id="2" creationId="{00000000-0000-0000-0000-000000000000}"/>
          </ac:spMkLst>
        </pc:spChg>
        <pc:spChg chg="add del mod">
          <ac:chgData name="Judi Yorges" userId="bccdb78f-0723-46b6-91b7-05a5d3b5bbe9" providerId="ADAL" clId="{D8148A69-099E-40A4-BFF3-3EA099C3B5BD}" dt="2020-10-29T20:04:05.691" v="360"/>
          <ac:spMkLst>
            <pc:docMk/>
            <pc:sldMk cId="125885016" sldId="297"/>
            <ac:spMk id="6" creationId="{642630DD-27FD-433C-9A10-E8E8D1353CC4}"/>
          </ac:spMkLst>
        </pc:spChg>
        <pc:picChg chg="del">
          <ac:chgData name="Judi Yorges" userId="bccdb78f-0723-46b6-91b7-05a5d3b5bbe9" providerId="ADAL" clId="{D8148A69-099E-40A4-BFF3-3EA099C3B5BD}" dt="2020-10-29T20:03:54.621" v="359" actId="478"/>
          <ac:picMkLst>
            <pc:docMk/>
            <pc:sldMk cId="125885016" sldId="297"/>
            <ac:picMk id="4" creationId="{00000000-0000-0000-0000-000000000000}"/>
          </ac:picMkLst>
        </pc:picChg>
        <pc:picChg chg="add mod ord modCrop">
          <ac:chgData name="Judi Yorges" userId="bccdb78f-0723-46b6-91b7-05a5d3b5bbe9" providerId="ADAL" clId="{D8148A69-099E-40A4-BFF3-3EA099C3B5BD}" dt="2020-10-29T20:04:48.252" v="367" actId="167"/>
          <ac:picMkLst>
            <pc:docMk/>
            <pc:sldMk cId="125885016" sldId="297"/>
            <ac:picMk id="8" creationId="{1E0A8849-D323-4C45-A144-05934344BE1E}"/>
          </ac:picMkLst>
        </pc:picChg>
      </pc:sldChg>
      <pc:sldChg chg="addSp modSp mod modTransition modAnim">
        <pc:chgData name="Judi Yorges" userId="bccdb78f-0723-46b6-91b7-05a5d3b5bbe9" providerId="ADAL" clId="{D8148A69-099E-40A4-BFF3-3EA099C3B5BD}" dt="2020-10-29T20:24:32.183" v="588"/>
        <pc:sldMkLst>
          <pc:docMk/>
          <pc:sldMk cId="364983895" sldId="300"/>
        </pc:sldMkLst>
        <pc:spChg chg="mod">
          <ac:chgData name="Judi Yorges" userId="bccdb78f-0723-46b6-91b7-05a5d3b5bbe9" providerId="ADAL" clId="{D8148A69-099E-40A4-BFF3-3EA099C3B5BD}" dt="2020-10-29T19:03:33.158" v="86" actId="1076"/>
          <ac:spMkLst>
            <pc:docMk/>
            <pc:sldMk cId="364983895" sldId="300"/>
            <ac:spMk id="3" creationId="{00000000-0000-0000-0000-000000000000}"/>
          </ac:spMkLst>
        </pc:spChg>
        <pc:picChg chg="add mod ord modCrop">
          <ac:chgData name="Judi Yorges" userId="bccdb78f-0723-46b6-91b7-05a5d3b5bbe9" providerId="ADAL" clId="{D8148A69-099E-40A4-BFF3-3EA099C3B5BD}" dt="2020-10-29T19:03:45.749" v="87" actId="18131"/>
          <ac:picMkLst>
            <pc:docMk/>
            <pc:sldMk cId="364983895" sldId="300"/>
            <ac:picMk id="6" creationId="{8BC0E56F-B680-4697-8DF0-3166DDA73C08}"/>
          </ac:picMkLst>
        </pc:picChg>
      </pc:sldChg>
      <pc:sldChg chg="modTransition modAnim">
        <pc:chgData name="Judi Yorges" userId="bccdb78f-0723-46b6-91b7-05a5d3b5bbe9" providerId="ADAL" clId="{D8148A69-099E-40A4-BFF3-3EA099C3B5BD}" dt="2020-10-29T20:24:32.183" v="588"/>
        <pc:sldMkLst>
          <pc:docMk/>
          <pc:sldMk cId="1939529383" sldId="308"/>
        </pc:sldMkLst>
      </pc:sldChg>
      <pc:sldMasterChg chg="modTransition addSldLayout modSldLayout">
        <pc:chgData name="Judi Yorges" userId="bccdb78f-0723-46b6-91b7-05a5d3b5bbe9" providerId="ADAL" clId="{D8148A69-099E-40A4-BFF3-3EA099C3B5BD}" dt="2020-10-29T20:24:32.183" v="588"/>
        <pc:sldMasterMkLst>
          <pc:docMk/>
          <pc:sldMasterMk cId="4271915908" sldId="2147483660"/>
        </pc:sldMasterMkLst>
        <pc:sldLayoutChg chg="modTransition">
          <pc:chgData name="Judi Yorges" userId="bccdb78f-0723-46b6-91b7-05a5d3b5bbe9" providerId="ADAL" clId="{D8148A69-099E-40A4-BFF3-3EA099C3B5BD}" dt="2020-10-29T20:24:32.183" v="588"/>
          <pc:sldLayoutMkLst>
            <pc:docMk/>
            <pc:sldMasterMk cId="4271915908" sldId="2147483660"/>
            <pc:sldLayoutMk cId="1612980260" sldId="2147483661"/>
          </pc:sldLayoutMkLst>
        </pc:sldLayoutChg>
        <pc:sldLayoutChg chg="modTransition">
          <pc:chgData name="Judi Yorges" userId="bccdb78f-0723-46b6-91b7-05a5d3b5bbe9" providerId="ADAL" clId="{D8148A69-099E-40A4-BFF3-3EA099C3B5BD}" dt="2020-10-29T20:24:32.183" v="588"/>
          <pc:sldLayoutMkLst>
            <pc:docMk/>
            <pc:sldMasterMk cId="4271915908" sldId="2147483660"/>
            <pc:sldLayoutMk cId="1214589789" sldId="2147483662"/>
          </pc:sldLayoutMkLst>
        </pc:sldLayoutChg>
        <pc:sldLayoutChg chg="modTransition">
          <pc:chgData name="Judi Yorges" userId="bccdb78f-0723-46b6-91b7-05a5d3b5bbe9" providerId="ADAL" clId="{D8148A69-099E-40A4-BFF3-3EA099C3B5BD}" dt="2020-10-29T20:24:32.183" v="588"/>
          <pc:sldLayoutMkLst>
            <pc:docMk/>
            <pc:sldMasterMk cId="4271915908" sldId="2147483660"/>
            <pc:sldLayoutMk cId="1494591978" sldId="2147483663"/>
          </pc:sldLayoutMkLst>
        </pc:sldLayoutChg>
        <pc:sldLayoutChg chg="modTransition">
          <pc:chgData name="Judi Yorges" userId="bccdb78f-0723-46b6-91b7-05a5d3b5bbe9" providerId="ADAL" clId="{D8148A69-099E-40A4-BFF3-3EA099C3B5BD}" dt="2020-10-29T20:24:32.183" v="588"/>
          <pc:sldLayoutMkLst>
            <pc:docMk/>
            <pc:sldMasterMk cId="4271915908" sldId="2147483660"/>
            <pc:sldLayoutMk cId="4253628399" sldId="2147483664"/>
          </pc:sldLayoutMkLst>
        </pc:sldLayoutChg>
        <pc:sldLayoutChg chg="modTransition">
          <pc:chgData name="Judi Yorges" userId="bccdb78f-0723-46b6-91b7-05a5d3b5bbe9" providerId="ADAL" clId="{D8148A69-099E-40A4-BFF3-3EA099C3B5BD}" dt="2020-10-29T20:24:32.183" v="588"/>
          <pc:sldLayoutMkLst>
            <pc:docMk/>
            <pc:sldMasterMk cId="4271915908" sldId="2147483660"/>
            <pc:sldLayoutMk cId="4073058283" sldId="2147483665"/>
          </pc:sldLayoutMkLst>
        </pc:sldLayoutChg>
        <pc:sldLayoutChg chg="modTransition">
          <pc:chgData name="Judi Yorges" userId="bccdb78f-0723-46b6-91b7-05a5d3b5bbe9" providerId="ADAL" clId="{D8148A69-099E-40A4-BFF3-3EA099C3B5BD}" dt="2020-10-29T20:24:32.183" v="588"/>
          <pc:sldLayoutMkLst>
            <pc:docMk/>
            <pc:sldMasterMk cId="4271915908" sldId="2147483660"/>
            <pc:sldLayoutMk cId="3780627492" sldId="2147483666"/>
          </pc:sldLayoutMkLst>
        </pc:sldLayoutChg>
        <pc:sldLayoutChg chg="modTransition">
          <pc:chgData name="Judi Yorges" userId="bccdb78f-0723-46b6-91b7-05a5d3b5bbe9" providerId="ADAL" clId="{D8148A69-099E-40A4-BFF3-3EA099C3B5BD}" dt="2020-10-29T20:24:32.183" v="588"/>
          <pc:sldLayoutMkLst>
            <pc:docMk/>
            <pc:sldMasterMk cId="4271915908" sldId="2147483660"/>
            <pc:sldLayoutMk cId="3990058450" sldId="2147483667"/>
          </pc:sldLayoutMkLst>
        </pc:sldLayoutChg>
        <pc:sldLayoutChg chg="modTransition">
          <pc:chgData name="Judi Yorges" userId="bccdb78f-0723-46b6-91b7-05a5d3b5bbe9" providerId="ADAL" clId="{D8148A69-099E-40A4-BFF3-3EA099C3B5BD}" dt="2020-10-29T20:24:32.183" v="588"/>
          <pc:sldLayoutMkLst>
            <pc:docMk/>
            <pc:sldMasterMk cId="4271915908" sldId="2147483660"/>
            <pc:sldLayoutMk cId="4092275998" sldId="2147483668"/>
          </pc:sldLayoutMkLst>
        </pc:sldLayoutChg>
        <pc:sldLayoutChg chg="modTransition">
          <pc:chgData name="Judi Yorges" userId="bccdb78f-0723-46b6-91b7-05a5d3b5bbe9" providerId="ADAL" clId="{D8148A69-099E-40A4-BFF3-3EA099C3B5BD}" dt="2020-10-29T20:24:32.183" v="588"/>
          <pc:sldLayoutMkLst>
            <pc:docMk/>
            <pc:sldMasterMk cId="4271915908" sldId="2147483660"/>
            <pc:sldLayoutMk cId="2914317141" sldId="2147483669"/>
          </pc:sldLayoutMkLst>
        </pc:sldLayoutChg>
        <pc:sldLayoutChg chg="modTransition">
          <pc:chgData name="Judi Yorges" userId="bccdb78f-0723-46b6-91b7-05a5d3b5bbe9" providerId="ADAL" clId="{D8148A69-099E-40A4-BFF3-3EA099C3B5BD}" dt="2020-10-29T20:24:32.183" v="588"/>
          <pc:sldLayoutMkLst>
            <pc:docMk/>
            <pc:sldMasterMk cId="4271915908" sldId="2147483660"/>
            <pc:sldLayoutMk cId="1430501301" sldId="2147483670"/>
          </pc:sldLayoutMkLst>
        </pc:sldLayoutChg>
        <pc:sldLayoutChg chg="modTransition">
          <pc:chgData name="Judi Yorges" userId="bccdb78f-0723-46b6-91b7-05a5d3b5bbe9" providerId="ADAL" clId="{D8148A69-099E-40A4-BFF3-3EA099C3B5BD}" dt="2020-10-29T20:24:32.183" v="588"/>
          <pc:sldLayoutMkLst>
            <pc:docMk/>
            <pc:sldMasterMk cId="4271915908" sldId="2147483660"/>
            <pc:sldLayoutMk cId="3378473163" sldId="2147483671"/>
          </pc:sldLayoutMkLst>
        </pc:sldLayoutChg>
        <pc:sldLayoutChg chg="modTransition">
          <pc:chgData name="Judi Yorges" userId="bccdb78f-0723-46b6-91b7-05a5d3b5bbe9" providerId="ADAL" clId="{D8148A69-099E-40A4-BFF3-3EA099C3B5BD}" dt="2020-10-29T20:24:32.183" v="588"/>
          <pc:sldLayoutMkLst>
            <pc:docMk/>
            <pc:sldMasterMk cId="4271915908" sldId="2147483660"/>
            <pc:sldLayoutMk cId="4223847225" sldId="2147483672"/>
          </pc:sldLayoutMkLst>
        </pc:sldLayoutChg>
        <pc:sldLayoutChg chg="modTransition">
          <pc:chgData name="Judi Yorges" userId="bccdb78f-0723-46b6-91b7-05a5d3b5bbe9" providerId="ADAL" clId="{D8148A69-099E-40A4-BFF3-3EA099C3B5BD}" dt="2020-10-29T20:24:32.183" v="588"/>
          <pc:sldLayoutMkLst>
            <pc:docMk/>
            <pc:sldMasterMk cId="4271915908" sldId="2147483660"/>
            <pc:sldLayoutMk cId="2303905274" sldId="2147483673"/>
          </pc:sldLayoutMkLst>
        </pc:sldLayoutChg>
        <pc:sldLayoutChg chg="modTransition">
          <pc:chgData name="Judi Yorges" userId="bccdb78f-0723-46b6-91b7-05a5d3b5bbe9" providerId="ADAL" clId="{D8148A69-099E-40A4-BFF3-3EA099C3B5BD}" dt="2020-10-29T20:24:32.183" v="588"/>
          <pc:sldLayoutMkLst>
            <pc:docMk/>
            <pc:sldMasterMk cId="4271915908" sldId="2147483660"/>
            <pc:sldLayoutMk cId="1042551618" sldId="2147483674"/>
          </pc:sldLayoutMkLst>
        </pc:sldLayoutChg>
        <pc:sldLayoutChg chg="modTransition">
          <pc:chgData name="Judi Yorges" userId="bccdb78f-0723-46b6-91b7-05a5d3b5bbe9" providerId="ADAL" clId="{D8148A69-099E-40A4-BFF3-3EA099C3B5BD}" dt="2020-10-29T20:24:32.183" v="588"/>
          <pc:sldLayoutMkLst>
            <pc:docMk/>
            <pc:sldMasterMk cId="4271915908" sldId="2147483660"/>
            <pc:sldLayoutMk cId="1431766351" sldId="2147483675"/>
          </pc:sldLayoutMkLst>
        </pc:sldLayoutChg>
        <pc:sldLayoutChg chg="delSp modSp add mod modTransition">
          <pc:chgData name="Judi Yorges" userId="bccdb78f-0723-46b6-91b7-05a5d3b5bbe9" providerId="ADAL" clId="{D8148A69-099E-40A4-BFF3-3EA099C3B5BD}" dt="2020-10-29T20:24:32.183" v="588"/>
          <pc:sldLayoutMkLst>
            <pc:docMk/>
            <pc:sldMasterMk cId="4271915908" sldId="2147483660"/>
            <pc:sldLayoutMk cId="3215346870" sldId="2147483676"/>
          </pc:sldLayoutMkLst>
          <pc:spChg chg="mod">
            <ac:chgData name="Judi Yorges" userId="bccdb78f-0723-46b6-91b7-05a5d3b5bbe9" providerId="ADAL" clId="{D8148A69-099E-40A4-BFF3-3EA099C3B5BD}" dt="2020-10-29T19:46:44.357" v="298" actId="3064"/>
            <ac:spMkLst>
              <pc:docMk/>
              <pc:sldMasterMk cId="4271915908" sldId="2147483660"/>
              <pc:sldLayoutMk cId="3215346870" sldId="2147483676"/>
              <ac:spMk id="2" creationId="{00000000-0000-0000-0000-000000000000}"/>
            </ac:spMkLst>
          </pc:spChg>
          <pc:spChg chg="del mod">
            <ac:chgData name="Judi Yorges" userId="bccdb78f-0723-46b6-91b7-05a5d3b5bbe9" providerId="ADAL" clId="{D8148A69-099E-40A4-BFF3-3EA099C3B5BD}" dt="2020-10-29T19:46:23.419" v="295" actId="478"/>
            <ac:spMkLst>
              <pc:docMk/>
              <pc:sldMasterMk cId="4271915908" sldId="2147483660"/>
              <pc:sldLayoutMk cId="3215346870" sldId="2147483676"/>
              <ac:spMk id="3" creationId="{00000000-0000-0000-0000-000000000000}"/>
            </ac:spMkLst>
          </pc:spChg>
          <pc:spChg chg="mod">
            <ac:chgData name="Judi Yorges" userId="bccdb78f-0723-46b6-91b7-05a5d3b5bbe9" providerId="ADAL" clId="{D8148A69-099E-40A4-BFF3-3EA099C3B5BD}" dt="2020-10-29T19:46:51.198" v="299" actId="3064"/>
            <ac:spMkLst>
              <pc:docMk/>
              <pc:sldMasterMk cId="4271915908" sldId="2147483660"/>
              <pc:sldLayoutMk cId="3215346870" sldId="2147483676"/>
              <ac:spMk id="4"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FB2FAC-1470-4B3A-9A65-820B4C2AFCF8}" type="datetimeFigureOut">
              <a:rPr lang="en-US" smtClean="0"/>
              <a:t>9/27/2021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902B6-C6ED-435B-A9FD-3B1746015CE1}" type="slidenum">
              <a:rPr lang="en-US" smtClean="0"/>
              <a:t>‹#›</a:t>
            </a:fld>
            <a:endParaRPr lang="en-US"/>
          </a:p>
        </p:txBody>
      </p:sp>
    </p:spTree>
    <p:extLst>
      <p:ext uri="{BB962C8B-B14F-4D97-AF65-F5344CB8AC3E}">
        <p14:creationId xmlns:p14="http://schemas.microsoft.com/office/powerpoint/2010/main" val="2378551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Hello</a:t>
            </a:r>
            <a:r>
              <a:rPr lang="en-US" sz="1400" baseline="0" dirty="0" smtClean="0"/>
              <a:t> and welcome to Module 5G, The Hearing. </a:t>
            </a:r>
            <a:endParaRPr lang="en-US" sz="1400" dirty="0"/>
          </a:p>
          <a:p>
            <a:endParaRPr lang="en-US" sz="1400" dirty="0"/>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E9F6E29D-F7C6-45FC-9690-2FD428802FB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896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To assess credibility is to assess overall the extent to which you can rely on a witness’ testimony to be accurate and helpful: </a:t>
            </a:r>
          </a:p>
          <a:p>
            <a:r>
              <a:rPr lang="en-US" dirty="0" smtClean="0"/>
              <a:t>	Memory errors do not necessarily destroy a witness’s credibility </a:t>
            </a:r>
          </a:p>
          <a:p>
            <a:r>
              <a:rPr lang="en-US" dirty="0" smtClean="0"/>
              <a:t>	Refrain from focusing on irrelevant inaccuracies and inconsistencies </a:t>
            </a:r>
            <a:r>
              <a:rPr lang="en-US" baseline="0" dirty="0" smtClean="0"/>
              <a:t> </a:t>
            </a:r>
          </a:p>
          <a:p>
            <a:endParaRPr lang="en-US" baseline="0" dirty="0" smtClean="0"/>
          </a:p>
          <a:p>
            <a:r>
              <a:rPr lang="en-US" baseline="0" dirty="0" smtClean="0"/>
              <a:t>Please refer to your Hearing One Sheet for Additional Assessment Factors. </a:t>
            </a:r>
            <a:endParaRPr lang="en-US" dirty="0"/>
          </a:p>
        </p:txBody>
      </p:sp>
      <p:sp>
        <p:nvSpPr>
          <p:cNvPr id="4" name="Slide Number Placeholder 3"/>
          <p:cNvSpPr>
            <a:spLocks noGrp="1"/>
          </p:cNvSpPr>
          <p:nvPr>
            <p:ph type="sldNum" sz="quarter" idx="10"/>
          </p:nvPr>
        </p:nvSpPr>
        <p:spPr/>
        <p:txBody>
          <a:bodyPr/>
          <a:lstStyle/>
          <a:p>
            <a:fld id="{40D902B6-C6ED-435B-A9FD-3B1746015CE1}" type="slidenum">
              <a:rPr lang="en-US" smtClean="0"/>
              <a:t>10</a:t>
            </a:fld>
            <a:endParaRPr lang="en-US"/>
          </a:p>
        </p:txBody>
      </p:sp>
    </p:spTree>
    <p:extLst>
      <p:ext uri="{BB962C8B-B14F-4D97-AF65-F5344CB8AC3E}">
        <p14:creationId xmlns:p14="http://schemas.microsoft.com/office/powerpoint/2010/main" val="336144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Preponderance</a:t>
            </a:r>
            <a:r>
              <a:rPr lang="en-US" baseline="0" dirty="0" smtClean="0"/>
              <a:t> of Evidence Standard is the evidence standard used by NSCS. </a:t>
            </a:r>
          </a:p>
          <a:p>
            <a:endParaRPr lang="en-US" baseline="0" dirty="0" smtClean="0"/>
          </a:p>
          <a:p>
            <a:r>
              <a:rPr lang="en-US" dirty="0" smtClean="0"/>
              <a:t>The preponderance of evidence standard comes into play when one</a:t>
            </a:r>
            <a:r>
              <a:rPr lang="en-US" baseline="0" dirty="0" smtClean="0"/>
              <a:t> party</a:t>
            </a:r>
            <a:r>
              <a:rPr lang="en-US" dirty="0" smtClean="0"/>
              <a:t> satisfies the burden of proof by offering evidence that demonstrates their claims have a greater than 50% chance to be true. In other words, if a claim can be demonstrated to be more likely to be true than not true, the burden of proof is met.</a:t>
            </a:r>
          </a:p>
          <a:p>
            <a:endParaRPr lang="en-US" dirty="0" smtClean="0"/>
          </a:p>
          <a:p>
            <a:r>
              <a:rPr lang="en-US" dirty="0" smtClean="0"/>
              <a:t>For</a:t>
            </a:r>
            <a:r>
              <a:rPr lang="en-US" baseline="0" dirty="0" smtClean="0"/>
              <a:t> example, Student A is attempting to prove that they were sexually harassed by Student B. Student A must convince the panel that it is more probable than not that Student B sexually harassed them. </a:t>
            </a:r>
            <a:endParaRPr lang="en-US" dirty="0"/>
          </a:p>
        </p:txBody>
      </p:sp>
      <p:sp>
        <p:nvSpPr>
          <p:cNvPr id="4" name="Slide Number Placeholder 3"/>
          <p:cNvSpPr>
            <a:spLocks noGrp="1"/>
          </p:cNvSpPr>
          <p:nvPr>
            <p:ph type="sldNum" sz="quarter" idx="10"/>
          </p:nvPr>
        </p:nvSpPr>
        <p:spPr/>
        <p:txBody>
          <a:bodyPr/>
          <a:lstStyle/>
          <a:p>
            <a:fld id="{40D902B6-C6ED-435B-A9FD-3B1746015CE1}" type="slidenum">
              <a:rPr lang="en-US" smtClean="0"/>
              <a:t>11</a:t>
            </a:fld>
            <a:endParaRPr lang="en-US"/>
          </a:p>
        </p:txBody>
      </p:sp>
    </p:spTree>
    <p:extLst>
      <p:ext uri="{BB962C8B-B14F-4D97-AF65-F5344CB8AC3E}">
        <p14:creationId xmlns:p14="http://schemas.microsoft.com/office/powerpoint/2010/main" val="671549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see the</a:t>
            </a:r>
            <a:r>
              <a:rPr lang="en-US" baseline="0" dirty="0" smtClean="0"/>
              <a:t> Hearing Template for information regarding conducting proper cross examination. </a:t>
            </a:r>
            <a:endParaRPr lang="en-US" dirty="0"/>
          </a:p>
        </p:txBody>
      </p:sp>
      <p:sp>
        <p:nvSpPr>
          <p:cNvPr id="4" name="Slide Number Placeholder 3"/>
          <p:cNvSpPr>
            <a:spLocks noGrp="1"/>
          </p:cNvSpPr>
          <p:nvPr>
            <p:ph type="sldNum" sz="quarter" idx="10"/>
          </p:nvPr>
        </p:nvSpPr>
        <p:spPr/>
        <p:txBody>
          <a:bodyPr/>
          <a:lstStyle/>
          <a:p>
            <a:fld id="{40D902B6-C6ED-435B-A9FD-3B1746015CE1}" type="slidenum">
              <a:rPr lang="en-US" smtClean="0"/>
              <a:t>12</a:t>
            </a:fld>
            <a:endParaRPr lang="en-US"/>
          </a:p>
        </p:txBody>
      </p:sp>
    </p:spTree>
    <p:extLst>
      <p:ext uri="{BB962C8B-B14F-4D97-AF65-F5344CB8AC3E}">
        <p14:creationId xmlns:p14="http://schemas.microsoft.com/office/powerpoint/2010/main" val="3539054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E9F6E29D-F7C6-45FC-9690-2FD428802FB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072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indent="-228600">
              <a:buAutoNum type="arabicPeriod"/>
            </a:pPr>
            <a:r>
              <a:rPr lang="en-US" dirty="0" smtClean="0"/>
              <a:t>Private deliberations with only the panelists.</a:t>
            </a:r>
            <a:r>
              <a:rPr lang="en-US" baseline="0" dirty="0" smtClean="0"/>
              <a:t> Any person(s) that were not on the hearing panel are barred from participating. This includes the Title IX Coordinator and other Title IX staff that were not on the hearing panel. </a:t>
            </a:r>
          </a:p>
          <a:p>
            <a:pPr marL="228600" indent="-228600">
              <a:buAutoNum type="arabicPeriod"/>
            </a:pPr>
            <a:r>
              <a:rPr lang="en-US" baseline="0" dirty="0" smtClean="0"/>
              <a:t>Unanimous decision is not required. The Chairperson decision will reign supreme with or without majority. </a:t>
            </a:r>
          </a:p>
          <a:p>
            <a:pPr marL="228600" indent="-228600">
              <a:buAutoNum type="arabicPeriod"/>
            </a:pPr>
            <a:r>
              <a:rPr lang="en-US" baseline="0" dirty="0" smtClean="0"/>
              <a:t>Once Deliberations are complete, you must issue a written decision of the findings. </a:t>
            </a:r>
            <a:endParaRPr lang="en-US" dirty="0"/>
          </a:p>
        </p:txBody>
      </p:sp>
      <p:sp>
        <p:nvSpPr>
          <p:cNvPr id="4" name="Slide Number Placeholder 3"/>
          <p:cNvSpPr>
            <a:spLocks noGrp="1"/>
          </p:cNvSpPr>
          <p:nvPr>
            <p:ph type="sldNum" sz="quarter" idx="10"/>
          </p:nvPr>
        </p:nvSpPr>
        <p:spPr/>
        <p:txBody>
          <a:bodyPr/>
          <a:lstStyle/>
          <a:p>
            <a:fld id="{40D902B6-C6ED-435B-A9FD-3B1746015CE1}" type="slidenum">
              <a:rPr lang="en-US" smtClean="0"/>
              <a:t>14</a:t>
            </a:fld>
            <a:endParaRPr lang="en-US"/>
          </a:p>
        </p:txBody>
      </p:sp>
    </p:spTree>
    <p:extLst>
      <p:ext uri="{BB962C8B-B14F-4D97-AF65-F5344CB8AC3E}">
        <p14:creationId xmlns:p14="http://schemas.microsoft.com/office/powerpoint/2010/main" val="1197983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smtClean="0"/>
              <a:t>The Written Decision must</a:t>
            </a:r>
            <a:r>
              <a:rPr lang="en-US" baseline="0" dirty="0" smtClean="0"/>
              <a:t> include: </a:t>
            </a:r>
          </a:p>
          <a:p>
            <a:r>
              <a:rPr lang="en-US" baseline="0" dirty="0" smtClean="0"/>
              <a:t/>
            </a:r>
            <a:br>
              <a:rPr lang="en-US" baseline="0" dirty="0" smtClean="0"/>
            </a:br>
            <a:r>
              <a:rPr lang="en-US" baseline="0" dirty="0" smtClean="0"/>
              <a:t>Any and All evidence supporting the decision. This includes the initial report, the formal complaint, any information gathered during the decision and the hearing. </a:t>
            </a:r>
          </a:p>
          <a:p>
            <a:endParaRPr lang="en-US" baseline="0" dirty="0" smtClean="0"/>
          </a:p>
          <a:p>
            <a:r>
              <a:rPr lang="en-US" baseline="0" dirty="0" smtClean="0"/>
              <a:t>Any and All allegations.  </a:t>
            </a:r>
          </a:p>
          <a:p>
            <a:endParaRPr lang="en-US" baseline="0" dirty="0" smtClean="0"/>
          </a:p>
          <a:p>
            <a:r>
              <a:rPr lang="en-US" baseline="0" dirty="0" smtClean="0"/>
              <a:t>Summary of all procedural steps taken from complaint to final determination. </a:t>
            </a:r>
          </a:p>
          <a:p>
            <a:endParaRPr lang="en-US" baseline="0" dirty="0" smtClean="0"/>
          </a:p>
          <a:p>
            <a:r>
              <a:rPr lang="en-US" baseline="0" dirty="0" smtClean="0"/>
              <a:t>Determinations of sanctions, with supporting evidence. </a:t>
            </a:r>
          </a:p>
          <a:p>
            <a:endParaRPr lang="en-US" baseline="0" dirty="0" smtClean="0"/>
          </a:p>
          <a:p>
            <a:r>
              <a:rPr lang="en-US" baseline="0" dirty="0" smtClean="0"/>
              <a:t>Relevant information on the appeal process. </a:t>
            </a:r>
            <a:endParaRPr lang="en-US" dirty="0"/>
          </a:p>
        </p:txBody>
      </p:sp>
      <p:sp>
        <p:nvSpPr>
          <p:cNvPr id="4" name="Slide Number Placeholder 3"/>
          <p:cNvSpPr>
            <a:spLocks noGrp="1"/>
          </p:cNvSpPr>
          <p:nvPr>
            <p:ph type="sldNum" sz="quarter" idx="10"/>
          </p:nvPr>
        </p:nvSpPr>
        <p:spPr/>
        <p:txBody>
          <a:bodyPr/>
          <a:lstStyle/>
          <a:p>
            <a:fld id="{40D902B6-C6ED-435B-A9FD-3B1746015CE1}" type="slidenum">
              <a:rPr lang="en-US" smtClean="0"/>
              <a:t>15</a:t>
            </a:fld>
            <a:endParaRPr lang="en-US"/>
          </a:p>
        </p:txBody>
      </p:sp>
    </p:spTree>
    <p:extLst>
      <p:ext uri="{BB962C8B-B14F-4D97-AF65-F5344CB8AC3E}">
        <p14:creationId xmlns:p14="http://schemas.microsoft.com/office/powerpoint/2010/main" val="1607728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E9F6E29D-F7C6-45FC-9690-2FD428802FB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661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Problem</a:t>
            </a:r>
            <a:r>
              <a:rPr lang="en-US" baseline="0" dirty="0" smtClean="0"/>
              <a:t> Area 1: In this fact pattern, only the date and time of the hearing was provided to both of the parties. However, this is not the correct approach. Under the rules, all participants must be provided with not only the date and time of the hearing, but also the location of the hearing.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Problem Area 2: The hearing is set to take place at the atrium inside the Student Center. However, this is not the correct approach. Under the rules, the hearing must be held in a private space either virtual or in-person.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Problem Area 3:  Both parties have equal access to the same restroom and privacy areas. However, this is not the correct approach. Under the rules, each party must have their own restrooms and private areas to avoid any potential conflicts.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Problem Area 4: The hearing was not audio recorded but a transcript was written. This is the correct approach. Although, the hearing was not audio recorded, a transcript was written. </a:t>
            </a:r>
            <a:endParaRPr lang="en-US" dirty="0"/>
          </a:p>
        </p:txBody>
      </p:sp>
      <p:sp>
        <p:nvSpPr>
          <p:cNvPr id="4" name="Slide Number Placeholder 3"/>
          <p:cNvSpPr>
            <a:spLocks noGrp="1"/>
          </p:cNvSpPr>
          <p:nvPr>
            <p:ph type="sldNum" sz="quarter" idx="10"/>
          </p:nvPr>
        </p:nvSpPr>
        <p:spPr/>
        <p:txBody>
          <a:bodyPr/>
          <a:lstStyle/>
          <a:p>
            <a:fld id="{40D902B6-C6ED-435B-A9FD-3B1746015CE1}" type="slidenum">
              <a:rPr lang="en-US" smtClean="0"/>
              <a:t>17</a:t>
            </a:fld>
            <a:endParaRPr lang="en-US"/>
          </a:p>
        </p:txBody>
      </p:sp>
    </p:spTree>
    <p:extLst>
      <p:ext uri="{BB962C8B-B14F-4D97-AF65-F5344CB8AC3E}">
        <p14:creationId xmlns:p14="http://schemas.microsoft.com/office/powerpoint/2010/main" val="768401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Is</a:t>
            </a:r>
            <a:r>
              <a:rPr lang="en-US" baseline="0" dirty="0" smtClean="0"/>
              <a:t> the information relevant? Most likely not. Remember, information is relevant if it helps to prove or disprove a fact. In this fact pattern, the color of the shirt worn by either party is most likely irrelevant to the facts in question.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Is the information credible? Most likely, yes. Remember, memory errors do not necessarily destroy a witness’s credibility. For more information, please refer to your Hearing One Sheet.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Proper Cross Examination? No, proper cross examination procedures have not been followed. Remember, cross examination can never be conducted by a party, personally. It must be conducted through their advisor. </a:t>
            </a:r>
            <a:endParaRPr lang="en-US" dirty="0"/>
          </a:p>
          <a:p>
            <a:endParaRPr lang="en-US" dirty="0"/>
          </a:p>
        </p:txBody>
      </p:sp>
      <p:sp>
        <p:nvSpPr>
          <p:cNvPr id="4" name="Slide Number Placeholder 3"/>
          <p:cNvSpPr>
            <a:spLocks noGrp="1"/>
          </p:cNvSpPr>
          <p:nvPr>
            <p:ph type="sldNum" sz="quarter" idx="10"/>
          </p:nvPr>
        </p:nvSpPr>
        <p:spPr/>
        <p:txBody>
          <a:bodyPr/>
          <a:lstStyle/>
          <a:p>
            <a:fld id="{40D902B6-C6ED-435B-A9FD-3B1746015CE1}" type="slidenum">
              <a:rPr lang="en-US" smtClean="0"/>
              <a:t>18</a:t>
            </a:fld>
            <a:endParaRPr lang="en-US"/>
          </a:p>
        </p:txBody>
      </p:sp>
    </p:spTree>
    <p:extLst>
      <p:ext uri="{BB962C8B-B14F-4D97-AF65-F5344CB8AC3E}">
        <p14:creationId xmlns:p14="http://schemas.microsoft.com/office/powerpoint/2010/main" val="2760238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smtClean="0"/>
              <a:t>Problem Area 1 –All the panel members</a:t>
            </a:r>
            <a:r>
              <a:rPr lang="en-US" baseline="0" dirty="0" smtClean="0"/>
              <a:t> and the VP of Student Affairs meet in a private room to deliberate. This is not the correct approach. Remember, only panel members are allowed to deliberate in a private space. </a:t>
            </a:r>
          </a:p>
          <a:p>
            <a:endParaRPr lang="en-US" baseline="0" dirty="0" smtClean="0"/>
          </a:p>
          <a:p>
            <a:r>
              <a:rPr lang="en-US" baseline="0" dirty="0" smtClean="0"/>
              <a:t>Problem Area 2- Even though the decision was not unanimous, the chairperson speaks with both parties to inform them of the final determination. This is not the correct approach. Remember, a WRITTEN notice of findings is required. It must be written and cannot be communicated orally. </a:t>
            </a:r>
          </a:p>
          <a:p>
            <a:endParaRPr lang="en-US" baseline="0" dirty="0" smtClean="0"/>
          </a:p>
          <a:p>
            <a:r>
              <a:rPr lang="en-US" baseline="0" dirty="0" smtClean="0"/>
              <a:t>Problem Area 3- </a:t>
            </a:r>
            <a:r>
              <a:rPr lang="en-US" dirty="0" smtClean="0"/>
              <a:t> During this conversation, the chairperson informs them of all the allegations set forth and all the evidence considered in making the final determination.  This</a:t>
            </a:r>
            <a:r>
              <a:rPr lang="en-US" baseline="0" dirty="0" smtClean="0"/>
              <a:t> is not the correct approach. Remember, the written decision must include, Any and All allegations, Summary of all procedural steps taken from compliant to final determination , All findings that support the final determination, Determinations of sanctions, with supporting evidence , Relevant information on the appeal process. </a:t>
            </a:r>
          </a:p>
          <a:p>
            <a:endParaRPr lang="en-US" dirty="0"/>
          </a:p>
        </p:txBody>
      </p:sp>
      <p:sp>
        <p:nvSpPr>
          <p:cNvPr id="4" name="Slide Number Placeholder 3"/>
          <p:cNvSpPr>
            <a:spLocks noGrp="1"/>
          </p:cNvSpPr>
          <p:nvPr>
            <p:ph type="sldNum" sz="quarter" idx="10"/>
          </p:nvPr>
        </p:nvSpPr>
        <p:spPr/>
        <p:txBody>
          <a:bodyPr/>
          <a:lstStyle/>
          <a:p>
            <a:fld id="{40D902B6-C6ED-435B-A9FD-3B1746015CE1}" type="slidenum">
              <a:rPr lang="en-US" smtClean="0"/>
              <a:t>19</a:t>
            </a:fld>
            <a:endParaRPr lang="en-US"/>
          </a:p>
        </p:txBody>
      </p:sp>
    </p:spTree>
    <p:extLst>
      <p:ext uri="{BB962C8B-B14F-4D97-AF65-F5344CB8AC3E}">
        <p14:creationId xmlns:p14="http://schemas.microsoft.com/office/powerpoint/2010/main" val="2687500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Overview – We will first discuss the important steps needed to be taken before the hearing including ensuring privacy, giving notice and recording the hearing. After that, we will discuss important guidelines related to asking effective questions, determining relevance, determining credibility, understanding the preponderance of Evidence Standard and conducting cross examination. Finally, we will cover the written determination and all its important steps. </a:t>
            </a:r>
            <a:endParaRPr lang="en-US" baseline="0" dirty="0"/>
          </a:p>
          <a:p>
            <a:endParaRPr lang="en-US" baseline="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0D902B6-C6ED-435B-A9FD-3B1746015CE1}" type="slidenum">
              <a:rPr lang="en-US" smtClean="0"/>
              <a:t>2</a:t>
            </a:fld>
            <a:endParaRPr lang="en-US"/>
          </a:p>
        </p:txBody>
      </p:sp>
    </p:spTree>
    <p:extLst>
      <p:ext uri="{BB962C8B-B14F-4D97-AF65-F5344CB8AC3E}">
        <p14:creationId xmlns:p14="http://schemas.microsoft.com/office/powerpoint/2010/main" val="3894153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a:p>
            <a:endParaRPr lang="en-US" sz="1400" dirty="0"/>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E9F6E29D-F7C6-45FC-9690-2FD428802FB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34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aseline="0" dirty="0" smtClean="0"/>
              <a:t>Ensure that the hearing is being held in a private space, either in-person or virtual. For example, private conference rooms and other private rooms that have minimal foot traffic around them are appropriate venues to conduct a hearing. </a:t>
            </a:r>
          </a:p>
          <a:p>
            <a:pPr marL="228600" indent="-228600">
              <a:buFont typeface="+mj-lt"/>
              <a:buAutoNum type="arabicPeriod"/>
            </a:pPr>
            <a:r>
              <a:rPr lang="en-US" baseline="0" dirty="0" smtClean="0"/>
              <a:t>Arrange for each party to have their own private areas and access to restrooms. It is recommended that you provide a private office for each party to use in near proximity to where the hearing is being conducted. </a:t>
            </a:r>
          </a:p>
          <a:p>
            <a:pPr marL="228600" indent="-228600">
              <a:buFont typeface="+mj-lt"/>
              <a:buAutoNum type="arabicPeriod"/>
            </a:pPr>
            <a:r>
              <a:rPr lang="en-US" baseline="0" dirty="0" smtClean="0"/>
              <a:t>Uphold confidentiality and use discretion when preparing for the hearing. Please be advised that you are not to ever discuss any Title IX related matter with any uninterested party. Meaning, that you cannot disclose the contents of a Title IX case, including the hearing, to any person who is not otherwise approved. Confidentially is paramount. </a:t>
            </a:r>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0D902B6-C6ED-435B-A9FD-3B1746015CE1}" type="slidenum">
              <a:rPr lang="en-US" smtClean="0"/>
              <a:t>4</a:t>
            </a:fld>
            <a:endParaRPr lang="en-US"/>
          </a:p>
        </p:txBody>
      </p:sp>
    </p:spTree>
    <p:extLst>
      <p:ext uri="{BB962C8B-B14F-4D97-AF65-F5344CB8AC3E}">
        <p14:creationId xmlns:p14="http://schemas.microsoft.com/office/powerpoint/2010/main" val="3370328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Notify all participants of the date, time, and location of the hearing. It is recommended that you provide a written notice to all participants via email or mail, which details the  date, time and location of the hearing.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Confirm how each participant will appear at the Hearing. Participants may appear by Zoom. Please follow up with participants to confirm whether they will appear via Zoom or in-person. Both options are permitted. </a:t>
            </a:r>
            <a:endParaRPr lang="en-US" baseline="0" dirty="0"/>
          </a:p>
        </p:txBody>
      </p:sp>
      <p:sp>
        <p:nvSpPr>
          <p:cNvPr id="4" name="Slide Number Placeholder 3"/>
          <p:cNvSpPr>
            <a:spLocks noGrp="1"/>
          </p:cNvSpPr>
          <p:nvPr>
            <p:ph type="sldNum" sz="quarter" idx="10"/>
          </p:nvPr>
        </p:nvSpPr>
        <p:spPr/>
        <p:txBody>
          <a:bodyPr/>
          <a:lstStyle/>
          <a:p>
            <a:fld id="{40D902B6-C6ED-435B-A9FD-3B1746015CE1}" type="slidenum">
              <a:rPr lang="en-US" smtClean="0"/>
              <a:t>5</a:t>
            </a:fld>
            <a:endParaRPr lang="en-US"/>
          </a:p>
        </p:txBody>
      </p:sp>
    </p:spTree>
    <p:extLst>
      <p:ext uri="{BB962C8B-B14F-4D97-AF65-F5344CB8AC3E}">
        <p14:creationId xmlns:p14="http://schemas.microsoft.com/office/powerpoint/2010/main" val="2869983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The Hearing must be recorded in either an audio,</a:t>
            </a:r>
            <a:r>
              <a:rPr lang="en-US" baseline="0" dirty="0" smtClean="0"/>
              <a:t> audio-visual, or transcript format. It is recommended that before the hearing, the Chairperson confirm that all electronic equipment is working as intended to avoid disruptions during the hearing. </a:t>
            </a:r>
          </a:p>
          <a:p>
            <a:pPr marL="228600" indent="-228600">
              <a:buAutoNum type="arabicPeriod"/>
            </a:pPr>
            <a:r>
              <a:rPr lang="en-US" baseline="0" dirty="0" smtClean="0"/>
              <a:t>Arrange for the use of a recording device. </a:t>
            </a:r>
            <a:endParaRPr lang="en-US" dirty="0"/>
          </a:p>
        </p:txBody>
      </p:sp>
      <p:sp>
        <p:nvSpPr>
          <p:cNvPr id="4" name="Slide Number Placeholder 3"/>
          <p:cNvSpPr>
            <a:spLocks noGrp="1"/>
          </p:cNvSpPr>
          <p:nvPr>
            <p:ph type="sldNum" sz="quarter" idx="10"/>
          </p:nvPr>
        </p:nvSpPr>
        <p:spPr/>
        <p:txBody>
          <a:bodyPr/>
          <a:lstStyle/>
          <a:p>
            <a:fld id="{40D902B6-C6ED-435B-A9FD-3B1746015CE1}" type="slidenum">
              <a:rPr lang="en-US" smtClean="0"/>
              <a:t>6</a:t>
            </a:fld>
            <a:endParaRPr lang="en-US"/>
          </a:p>
        </p:txBody>
      </p:sp>
    </p:spTree>
    <p:extLst>
      <p:ext uri="{BB962C8B-B14F-4D97-AF65-F5344CB8AC3E}">
        <p14:creationId xmlns:p14="http://schemas.microsoft.com/office/powerpoint/2010/main" val="4084670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E9F6E29D-F7C6-45FC-9690-2FD428802FB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409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Primary Purpose of asking questions is to determine the Who, What, When, Where and How. </a:t>
            </a:r>
          </a:p>
          <a:p>
            <a:endParaRPr lang="en-US" baseline="0" dirty="0" smtClean="0"/>
          </a:p>
          <a:p>
            <a:pPr marL="228600" indent="-228600">
              <a:buAutoNum type="arabicPeriod"/>
            </a:pPr>
            <a:r>
              <a:rPr lang="en-US" baseline="0" dirty="0" smtClean="0"/>
              <a:t>The Who, Who was Involved? Be sure to ask questions that reveal all the individuals who may be involved in the case. </a:t>
            </a:r>
          </a:p>
          <a:p>
            <a:pPr marL="228600" indent="-228600">
              <a:buAutoNum type="arabicPeriod"/>
            </a:pPr>
            <a:r>
              <a:rPr lang="en-US" baseline="0" dirty="0" smtClean="0"/>
              <a:t>The What, What happened? Be sure to ask questions that reveal what happened and uncover previously unknown information about the incident. </a:t>
            </a:r>
          </a:p>
          <a:p>
            <a:pPr marL="228600" indent="-228600">
              <a:buAutoNum type="arabicPeriod"/>
            </a:pPr>
            <a:r>
              <a:rPr lang="en-US" baseline="0" dirty="0" smtClean="0"/>
              <a:t>The When, When did it happen? Be sure to ask questions that help to establish a timeline of events.  </a:t>
            </a:r>
          </a:p>
          <a:p>
            <a:pPr marL="228600" indent="-228600">
              <a:buAutoNum type="arabicPeriod"/>
            </a:pPr>
            <a:r>
              <a:rPr lang="en-US" baseline="0" dirty="0" smtClean="0"/>
              <a:t>The Where, Where did it happen? Be sure to ask questions that help to provide the location of where the incident took place. </a:t>
            </a:r>
          </a:p>
          <a:p>
            <a:pPr marL="228600" indent="-228600">
              <a:buAutoNum type="arabicPeriod"/>
            </a:pPr>
            <a:r>
              <a:rPr lang="en-US" baseline="0" dirty="0" smtClean="0"/>
              <a:t>The How, How did it happen? Be sure to ask questions that are helpful in learning the facts of the case. </a:t>
            </a:r>
            <a:endParaRPr lang="en-US" baseline="0" dirty="0" smtClean="0"/>
          </a:p>
          <a:p>
            <a:endParaRPr lang="en-US" baseline="0" dirty="0" smtClean="0"/>
          </a:p>
          <a:p>
            <a:r>
              <a:rPr lang="en-US" baseline="0" dirty="0" smtClean="0"/>
              <a:t>In addition, always be mindful of how a question could be perceived and develop questions with caution as the subject matter may be graphic and traumatic for the parties involved. </a:t>
            </a:r>
          </a:p>
          <a:p>
            <a:endParaRPr lang="en-US" baseline="0" dirty="0" smtClean="0"/>
          </a:p>
          <a:p>
            <a:r>
              <a:rPr lang="en-US" baseline="0" dirty="0" smtClean="0"/>
              <a:t>Additional Tips for asking effective questions are located on your Hearing One Sheet. </a:t>
            </a:r>
          </a:p>
          <a:p>
            <a:endParaRPr lang="en-US" baseline="0" dirty="0" smtClean="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948DEE9-0481-4990-AD38-7DDE93456395}" type="slidenum">
              <a:rPr lang="en-US" smtClean="0"/>
              <a:t>8</a:t>
            </a:fld>
            <a:endParaRPr lang="en-US"/>
          </a:p>
        </p:txBody>
      </p:sp>
    </p:spTree>
    <p:extLst>
      <p:ext uri="{BB962C8B-B14F-4D97-AF65-F5344CB8AC3E}">
        <p14:creationId xmlns:p14="http://schemas.microsoft.com/office/powerpoint/2010/main" val="2747201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Evidence is relevant If the information</a:t>
            </a:r>
            <a:r>
              <a:rPr lang="en-US" baseline="0" dirty="0" smtClean="0"/>
              <a:t> helps to prove or disprove a fact. For example, Evidence of the color of shirt that Student B was wearing would most likely be irrelevant in a sexual harassment complaint against the student. </a:t>
            </a:r>
          </a:p>
          <a:p>
            <a:pPr marL="228600" indent="-228600">
              <a:buAutoNum type="arabicPeriod"/>
            </a:pPr>
            <a:endParaRPr lang="en-US" baseline="0" dirty="0" smtClean="0"/>
          </a:p>
          <a:p>
            <a:pPr marL="228600" indent="-228600">
              <a:buAutoNum type="arabicPeriod"/>
            </a:pPr>
            <a:r>
              <a:rPr lang="en-US" baseline="0" dirty="0" smtClean="0"/>
              <a:t>Evidence must relate to the incident at issue and be of sufficient value in the overall determination. For example, Evidence of which music Student B listens to would most likely be irrelevant to the incident at issue.  </a:t>
            </a:r>
          </a:p>
          <a:p>
            <a:pPr marL="228600" indent="-228600">
              <a:buAutoNum type="arabicPeriod"/>
            </a:pPr>
            <a:endParaRPr lang="en-US" baseline="0" dirty="0" smtClean="0"/>
          </a:p>
          <a:p>
            <a:pPr marL="228600" indent="-228600">
              <a:buAutoNum type="arabicPeriod"/>
            </a:pPr>
            <a:r>
              <a:rPr lang="en-US" baseline="0" dirty="0" smtClean="0"/>
              <a:t>Evidence must be offered by an individual with actual knowledge of the event. Student C cannot offer evidence of an incident between Student A and B if Student C did not actually see or otherwise have any actual knowledge of the incident. </a:t>
            </a:r>
          </a:p>
          <a:p>
            <a:pPr marL="228600" indent="-228600">
              <a:buAutoNum type="arabicPeriod"/>
            </a:pPr>
            <a:endParaRPr lang="en-US" baseline="0" dirty="0" smtClean="0"/>
          </a:p>
          <a:p>
            <a:pPr marL="228600" indent="-228600">
              <a:buAutoNum type="arabicPeriod"/>
            </a:pPr>
            <a:r>
              <a:rPr lang="en-US" baseline="0" dirty="0" smtClean="0"/>
              <a:t>There are 4 main types of Evidence </a:t>
            </a:r>
          </a:p>
          <a:p>
            <a:pPr marL="685800" lvl="1" indent="-228600">
              <a:buAutoNum type="arabicPeriod"/>
            </a:pPr>
            <a:r>
              <a:rPr lang="en-US" baseline="0" dirty="0" smtClean="0"/>
              <a:t>Documentary Evidence ( Writing &amp; Documents) Examples are Handwritten Notes or other writings </a:t>
            </a:r>
          </a:p>
          <a:p>
            <a:pPr marL="685800" lvl="1" indent="-228600">
              <a:buAutoNum type="arabicPeriod"/>
            </a:pPr>
            <a:r>
              <a:rPr lang="en-US" baseline="0" dirty="0" smtClean="0"/>
              <a:t>Electronic (Photos, Text Messages, Videos) Examples are Snapchat, </a:t>
            </a:r>
            <a:r>
              <a:rPr lang="en-US" baseline="0" dirty="0" err="1" smtClean="0"/>
              <a:t>Imessage</a:t>
            </a:r>
            <a:r>
              <a:rPr lang="en-US" baseline="0" dirty="0" smtClean="0"/>
              <a:t>, </a:t>
            </a:r>
            <a:r>
              <a:rPr lang="en-US" baseline="0" dirty="0" err="1" smtClean="0"/>
              <a:t>Facetime</a:t>
            </a:r>
            <a:r>
              <a:rPr lang="en-US" baseline="0" dirty="0" smtClean="0"/>
              <a:t>, All Social Media Platforms </a:t>
            </a:r>
          </a:p>
          <a:p>
            <a:pPr marL="685800" lvl="1" indent="-228600">
              <a:buAutoNum type="arabicPeriod"/>
            </a:pPr>
            <a:r>
              <a:rPr lang="en-US" baseline="0" dirty="0" smtClean="0"/>
              <a:t>Physical (Objects) </a:t>
            </a:r>
          </a:p>
          <a:p>
            <a:pPr marL="685800" lvl="1" indent="-228600">
              <a:buAutoNum type="arabicPeriod"/>
            </a:pPr>
            <a:r>
              <a:rPr lang="en-US" baseline="0" dirty="0" smtClean="0"/>
              <a:t>Testimonial ( Personal Observation) .. I saw..</a:t>
            </a:r>
          </a:p>
        </p:txBody>
      </p:sp>
      <p:sp>
        <p:nvSpPr>
          <p:cNvPr id="4" name="Slide Number Placeholder 3"/>
          <p:cNvSpPr>
            <a:spLocks noGrp="1"/>
          </p:cNvSpPr>
          <p:nvPr>
            <p:ph type="sldNum" sz="quarter" idx="10"/>
          </p:nvPr>
        </p:nvSpPr>
        <p:spPr/>
        <p:txBody>
          <a:bodyPr/>
          <a:lstStyle/>
          <a:p>
            <a:fld id="{40D902B6-C6ED-435B-A9FD-3B1746015CE1}" type="slidenum">
              <a:rPr lang="en-US" smtClean="0"/>
              <a:t>9</a:t>
            </a:fld>
            <a:endParaRPr lang="en-US"/>
          </a:p>
        </p:txBody>
      </p:sp>
    </p:spTree>
    <p:extLst>
      <p:ext uri="{BB962C8B-B14F-4D97-AF65-F5344CB8AC3E}">
        <p14:creationId xmlns:p14="http://schemas.microsoft.com/office/powerpoint/2010/main" val="14830817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Rectangle 13"/>
          <p:cNvSpPr/>
          <p:nvPr userDrawn="1"/>
        </p:nvSpPr>
        <p:spPr>
          <a:xfrm>
            <a:off x="0" y="1"/>
            <a:ext cx="12192000" cy="5105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838200" y="1753542"/>
            <a:ext cx="10515600" cy="2482009"/>
          </a:xfrm>
        </p:spPr>
        <p:txBody>
          <a:bodyPr anchor="t" anchorCtr="0">
            <a:normAutofit/>
          </a:bodyPr>
          <a:lstStyle>
            <a:lvl1pPr algn="l">
              <a:defRPr sz="5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838200" y="807000"/>
            <a:ext cx="10515600" cy="686246"/>
          </a:xfrm>
        </p:spPr>
        <p:txBody>
          <a:bodyPr anchor="b" anchorCtr="0">
            <a:normAutofit/>
          </a:bodyPr>
          <a:lstStyle>
            <a:lvl1pPr marL="0" indent="0" algn="l">
              <a:buNone/>
              <a:defRPr sz="28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7B2D7C-FA4D-4C13-A7DC-619C61E94329}" type="datetimeFigureOut">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9/27/2021</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3CDDA-5D40-4666-A996-7EB5B45BE20E}"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userDrawn="1"/>
        </p:nvSpPr>
        <p:spPr>
          <a:xfrm>
            <a:off x="838200" y="1594137"/>
            <a:ext cx="10515600" cy="58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6DDB299C-BCC8-445C-87AC-3959B791A7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9706" y="5306201"/>
            <a:ext cx="3952587" cy="1183141"/>
          </a:xfrm>
          <a:prstGeom prst="rect">
            <a:avLst/>
          </a:prstGeom>
        </p:spPr>
      </p:pic>
    </p:spTree>
    <p:extLst>
      <p:ext uri="{BB962C8B-B14F-4D97-AF65-F5344CB8AC3E}">
        <p14:creationId xmlns:p14="http://schemas.microsoft.com/office/powerpoint/2010/main" val="1612980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2BE094A-6742-4041-8E1A-7F1B6D219C46}"/>
              </a:ext>
            </a:extLst>
          </p:cNvPr>
          <p:cNvSpPr/>
          <p:nvPr userDrawn="1"/>
        </p:nvSpPr>
        <p:spPr>
          <a:xfrm>
            <a:off x="0" y="1"/>
            <a:ext cx="12192000" cy="15144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9788" y="365125"/>
            <a:ext cx="10515600" cy="970987"/>
          </a:xfrm>
        </p:spPr>
        <p:txBody>
          <a:bodyPr/>
          <a:lstStyle>
            <a:lvl1pPr>
              <a:defRPr>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671761"/>
            <a:ext cx="5157787" cy="35179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671761"/>
            <a:ext cx="5183188" cy="351790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7B2D7C-FA4D-4C13-A7DC-619C61E94329}" type="datetimeFigureOut">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9/27/2021</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3CDDA-5D40-4666-A996-7EB5B45BE20E}"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descr="A close up of a logo&#10;&#10;Description automatically generated">
            <a:extLst>
              <a:ext uri="{FF2B5EF4-FFF2-40B4-BE49-F238E27FC236}">
                <a16:creationId xmlns:a16="http://schemas.microsoft.com/office/drawing/2014/main" id="{02398F79-C4D9-4288-839D-17A6233777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40144" y="5752878"/>
            <a:ext cx="870856" cy="900610"/>
          </a:xfrm>
          <a:prstGeom prst="rect">
            <a:avLst/>
          </a:prstGeom>
        </p:spPr>
      </p:pic>
    </p:spTree>
    <p:extLst>
      <p:ext uri="{BB962C8B-B14F-4D97-AF65-F5344CB8AC3E}">
        <p14:creationId xmlns:p14="http://schemas.microsoft.com/office/powerpoint/2010/main" val="2914317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815138"/>
            <a:ext cx="10515600" cy="848485"/>
          </a:xfrm>
        </p:spPr>
        <p:txBody>
          <a:bodyPr anchor="t" anchorCtr="0"/>
          <a:lstStyle/>
          <a:p>
            <a:r>
              <a:rPr lang="en-US" dirty="0"/>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7B2D7C-FA4D-4C13-A7DC-619C61E94329}" type="datetimeFigureOut">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9/27/2021</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3CDDA-5D40-4666-A996-7EB5B45BE20E}"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A864F5F-176A-4FC4-B363-61FD21FD2744}"/>
              </a:ext>
            </a:extLst>
          </p:cNvPr>
          <p:cNvSpPr/>
          <p:nvPr userDrawn="1"/>
        </p:nvSpPr>
        <p:spPr>
          <a:xfrm flipV="1">
            <a:off x="0" y="6721474"/>
            <a:ext cx="12192000" cy="136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501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7B2D7C-FA4D-4C13-A7DC-619C61E94329}" type="datetimeFigureOut">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9/27/2021</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3CDDA-5D40-4666-A996-7EB5B45BE20E}"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sign&#10;&#10;Description automatically generated">
            <a:extLst>
              <a:ext uri="{FF2B5EF4-FFF2-40B4-BE49-F238E27FC236}">
                <a16:creationId xmlns:a16="http://schemas.microsoft.com/office/drawing/2014/main" id="{BD07730C-5B80-45B4-982B-522ED75909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5889" y="294362"/>
            <a:ext cx="1585111" cy="474476"/>
          </a:xfrm>
          <a:prstGeom prst="rect">
            <a:avLst/>
          </a:prstGeom>
        </p:spPr>
      </p:pic>
    </p:spTree>
    <p:extLst>
      <p:ext uri="{BB962C8B-B14F-4D97-AF65-F5344CB8AC3E}">
        <p14:creationId xmlns:p14="http://schemas.microsoft.com/office/powerpoint/2010/main" val="3378473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89" t="26743" r="779" b="64426"/>
          <a:stretch/>
        </p:blipFill>
        <p:spPr>
          <a:xfrm>
            <a:off x="-32084" y="-32084"/>
            <a:ext cx="12208042" cy="1411705"/>
          </a:xfrm>
          <a:prstGeom prst="rect">
            <a:avLst/>
          </a:prstGeom>
        </p:spPr>
      </p:pic>
      <p:sp>
        <p:nvSpPr>
          <p:cNvPr id="9" name="Rectangle 8"/>
          <p:cNvSpPr/>
          <p:nvPr userDrawn="1"/>
        </p:nvSpPr>
        <p:spPr>
          <a:xfrm>
            <a:off x="0" y="1336112"/>
            <a:ext cx="12175958" cy="94560"/>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9788" y="409074"/>
            <a:ext cx="10514012" cy="878912"/>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1716505"/>
            <a:ext cx="6172200" cy="414454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7B2D7C-FA4D-4C13-A7DC-619C61E94329}" type="datetimeFigureOut">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9/27/2021</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3CDDA-5D40-4666-A996-7EB5B45BE20E}"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lose up of a sign&#10;&#10;Description automatically generated">
            <a:extLst>
              <a:ext uri="{FF2B5EF4-FFF2-40B4-BE49-F238E27FC236}">
                <a16:creationId xmlns:a16="http://schemas.microsoft.com/office/drawing/2014/main" id="{E0485E53-E2FF-4631-A875-21ADB6C4C8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68689" y="6303753"/>
            <a:ext cx="1585111" cy="474476"/>
          </a:xfrm>
          <a:prstGeom prst="rect">
            <a:avLst/>
          </a:prstGeom>
        </p:spPr>
      </p:pic>
    </p:spTree>
    <p:extLst>
      <p:ext uri="{BB962C8B-B14F-4D97-AF65-F5344CB8AC3E}">
        <p14:creationId xmlns:p14="http://schemas.microsoft.com/office/powerpoint/2010/main" val="4223847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7B2D7C-FA4D-4C13-A7DC-619C61E94329}" type="datetimeFigureOut">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9/27/2021</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3CDDA-5D40-4666-A996-7EB5B45BE20E}"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close up of a sign&#10;&#10;Description automatically generated">
            <a:extLst>
              <a:ext uri="{FF2B5EF4-FFF2-40B4-BE49-F238E27FC236}">
                <a16:creationId xmlns:a16="http://schemas.microsoft.com/office/drawing/2014/main" id="{55157345-D49D-45BF-B514-55A295FD6A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68689" y="6303753"/>
            <a:ext cx="1585111" cy="474476"/>
          </a:xfrm>
          <a:prstGeom prst="rect">
            <a:avLst/>
          </a:prstGeom>
        </p:spPr>
      </p:pic>
    </p:spTree>
    <p:extLst>
      <p:ext uri="{BB962C8B-B14F-4D97-AF65-F5344CB8AC3E}">
        <p14:creationId xmlns:p14="http://schemas.microsoft.com/office/powerpoint/2010/main" val="2303905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7B2D7C-FA4D-4C13-A7DC-619C61E94329}" type="datetimeFigureOut">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9/27/2021</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3CDDA-5D40-4666-A996-7EB5B45BE20E}"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userDrawn="1"/>
        </p:nvSpPr>
        <p:spPr>
          <a:xfrm>
            <a:off x="839788" y="1590806"/>
            <a:ext cx="10734261" cy="87682"/>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close up of a sign&#10;&#10;Description automatically generated">
            <a:extLst>
              <a:ext uri="{FF2B5EF4-FFF2-40B4-BE49-F238E27FC236}">
                <a16:creationId xmlns:a16="http://schemas.microsoft.com/office/drawing/2014/main" id="{AF108537-6CE0-449A-84E8-D7DCB69D0A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68689" y="6303753"/>
            <a:ext cx="1585111" cy="474476"/>
          </a:xfrm>
          <a:prstGeom prst="rect">
            <a:avLst/>
          </a:prstGeom>
        </p:spPr>
      </p:pic>
    </p:spTree>
    <p:extLst>
      <p:ext uri="{BB962C8B-B14F-4D97-AF65-F5344CB8AC3E}">
        <p14:creationId xmlns:p14="http://schemas.microsoft.com/office/powerpoint/2010/main" val="1042551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7B2D7C-FA4D-4C13-A7DC-619C61E94329}" type="datetimeFigureOut">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9/27/2021</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3CDDA-5D40-4666-A996-7EB5B45BE20E}"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A2543C64-3B98-40AA-9DAA-A8716C5022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68689" y="6303753"/>
            <a:ext cx="1585111" cy="474476"/>
          </a:xfrm>
          <a:prstGeom prst="rect">
            <a:avLst/>
          </a:prstGeom>
        </p:spPr>
      </p:pic>
    </p:spTree>
    <p:extLst>
      <p:ext uri="{BB962C8B-B14F-4D97-AF65-F5344CB8AC3E}">
        <p14:creationId xmlns:p14="http://schemas.microsoft.com/office/powerpoint/2010/main" val="1431766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894206"/>
            <a:ext cx="10515600" cy="759367"/>
          </a:xfrm>
        </p:spPr>
        <p:txBody>
          <a:bodyPr>
            <a:normAutofit/>
          </a:bodyPr>
          <a:lstStyle>
            <a:lvl1pPr>
              <a:defRPr sz="40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838200" y="1866378"/>
            <a:ext cx="10515600" cy="431058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7B2D7C-FA4D-4C13-A7DC-619C61E94329}" type="datetimeFigureOut">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9/27/2021</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3CDDA-5D40-4666-A996-7EB5B45BE20E}"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A45E743-B24B-47E0-9607-F1C54D25090C}"/>
              </a:ext>
            </a:extLst>
          </p:cNvPr>
          <p:cNvSpPr/>
          <p:nvPr userDrawn="1"/>
        </p:nvSpPr>
        <p:spPr>
          <a:xfrm flipV="1">
            <a:off x="0" y="-1"/>
            <a:ext cx="12192000" cy="76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picture containing drawing&#10;&#10;Description automatically generated">
            <a:extLst>
              <a:ext uri="{FF2B5EF4-FFF2-40B4-BE49-F238E27FC236}">
                <a16:creationId xmlns:a16="http://schemas.microsoft.com/office/drawing/2014/main" id="{E625B9D7-86B4-4187-9F5A-DA59DC4DE6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5342" y="43531"/>
            <a:ext cx="1792615" cy="685811"/>
          </a:xfrm>
          <a:prstGeom prst="rect">
            <a:avLst/>
          </a:prstGeom>
        </p:spPr>
      </p:pic>
      <p:sp>
        <p:nvSpPr>
          <p:cNvPr id="7" name="Rectangle 6">
            <a:extLst>
              <a:ext uri="{FF2B5EF4-FFF2-40B4-BE49-F238E27FC236}">
                <a16:creationId xmlns:a16="http://schemas.microsoft.com/office/drawing/2014/main" id="{6D462617-E412-4000-AD0B-BBD0D465BFA0}"/>
              </a:ext>
            </a:extLst>
          </p:cNvPr>
          <p:cNvSpPr/>
          <p:nvPr userDrawn="1"/>
        </p:nvSpPr>
        <p:spPr>
          <a:xfrm flipV="1">
            <a:off x="0" y="6721472"/>
            <a:ext cx="12192000" cy="1793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4589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894206"/>
            <a:ext cx="2743200" cy="5282756"/>
          </a:xfrm>
        </p:spPr>
        <p:txBody>
          <a:bodyPr>
            <a:normAutofit/>
          </a:bodyPr>
          <a:lstStyle>
            <a:lvl1pPr>
              <a:defRPr sz="4000">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4183692" y="894206"/>
            <a:ext cx="7170107" cy="5282756"/>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7B2D7C-FA4D-4C13-A7DC-619C61E94329}" type="datetimeFigureOut">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9/27/2021</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3CDDA-5D40-4666-A996-7EB5B45BE20E}"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A45E743-B24B-47E0-9607-F1C54D25090C}"/>
              </a:ext>
            </a:extLst>
          </p:cNvPr>
          <p:cNvSpPr/>
          <p:nvPr userDrawn="1"/>
        </p:nvSpPr>
        <p:spPr>
          <a:xfrm flipV="1">
            <a:off x="0" y="-1"/>
            <a:ext cx="12192000" cy="76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picture containing drawing&#10;&#10;Description automatically generated">
            <a:extLst>
              <a:ext uri="{FF2B5EF4-FFF2-40B4-BE49-F238E27FC236}">
                <a16:creationId xmlns:a16="http://schemas.microsoft.com/office/drawing/2014/main" id="{E625B9D7-86B4-4187-9F5A-DA59DC4DE6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5342" y="43531"/>
            <a:ext cx="1792615" cy="685811"/>
          </a:xfrm>
          <a:prstGeom prst="rect">
            <a:avLst/>
          </a:prstGeom>
        </p:spPr>
      </p:pic>
    </p:spTree>
    <p:extLst>
      <p:ext uri="{BB962C8B-B14F-4D97-AF65-F5344CB8AC3E}">
        <p14:creationId xmlns:p14="http://schemas.microsoft.com/office/powerpoint/2010/main" val="1494591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9D4A3-CA81-43DE-AC19-8E2A3E1C9E0A}"/>
              </a:ext>
            </a:extLst>
          </p:cNvPr>
          <p:cNvSpPr/>
          <p:nvPr userDrawn="1"/>
        </p:nvSpPr>
        <p:spPr>
          <a:xfrm flipV="1">
            <a:off x="381000" y="-2"/>
            <a:ext cx="3514595"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76405" y="1755610"/>
            <a:ext cx="2904995" cy="3755680"/>
          </a:xfrm>
        </p:spPr>
        <p:txBody>
          <a:bodyPr anchor="ctr" anchorCtr="0">
            <a:noAutofit/>
          </a:bodyPr>
          <a:lstStyle>
            <a:lvl1pPr algn="r">
              <a:defRPr sz="4800">
                <a:solidFill>
                  <a:schemeClr val="bg1"/>
                </a:solidFill>
              </a:defRPr>
            </a:lvl1pPr>
          </a:lstStyle>
          <a:p>
            <a:r>
              <a:rPr lang="en-US" dirty="0"/>
              <a:t>Click to edit Master title style</a:t>
            </a:r>
          </a:p>
        </p:txBody>
      </p:sp>
      <p:sp>
        <p:nvSpPr>
          <p:cNvPr id="4" name="Content Placeholder 3"/>
          <p:cNvSpPr>
            <a:spLocks noGrp="1"/>
          </p:cNvSpPr>
          <p:nvPr>
            <p:ph sz="half" idx="2" hasCustomPrompt="1"/>
          </p:nvPr>
        </p:nvSpPr>
        <p:spPr>
          <a:xfrm>
            <a:off x="4196218" y="1077238"/>
            <a:ext cx="7179354" cy="5112425"/>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7B2D7C-FA4D-4C13-A7DC-619C61E94329}" type="datetimeFigureOut">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9/27/2021</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3CDDA-5D40-4666-A996-7EB5B45BE20E}"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close up of a sign&#10;&#10;Description automatically generated">
            <a:extLst>
              <a:ext uri="{FF2B5EF4-FFF2-40B4-BE49-F238E27FC236}">
                <a16:creationId xmlns:a16="http://schemas.microsoft.com/office/drawing/2014/main" id="{B365951A-888D-44AA-951C-8F659076CA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5889" y="294362"/>
            <a:ext cx="1585111" cy="474476"/>
          </a:xfrm>
          <a:prstGeom prst="rect">
            <a:avLst/>
          </a:prstGeom>
        </p:spPr>
      </p:pic>
    </p:spTree>
    <p:extLst>
      <p:ext uri="{BB962C8B-B14F-4D97-AF65-F5344CB8AC3E}">
        <p14:creationId xmlns:p14="http://schemas.microsoft.com/office/powerpoint/2010/main" val="4253628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87890" y="1908816"/>
            <a:ext cx="3393511" cy="3449269"/>
          </a:xfrm>
        </p:spPr>
        <p:txBody>
          <a:bodyPr anchor="ctr" anchorCtr="0">
            <a:noAutofit/>
          </a:bodyPr>
          <a:lstStyle>
            <a:lvl1pPr marL="0" indent="0" algn="r">
              <a:buNone/>
              <a:defRPr sz="41300" b="0" i="1">
                <a:solidFill>
                  <a:schemeClr val="bg1">
                    <a:lumMod val="85000"/>
                  </a:schemeClr>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2" name="Title 1"/>
          <p:cNvSpPr>
            <a:spLocks noGrp="1"/>
          </p:cNvSpPr>
          <p:nvPr>
            <p:ph type="title"/>
          </p:nvPr>
        </p:nvSpPr>
        <p:spPr>
          <a:xfrm>
            <a:off x="676405" y="4400557"/>
            <a:ext cx="2904995" cy="970987"/>
          </a:xfrm>
        </p:spPr>
        <p:txBody>
          <a:bodyPr anchor="b" anchorCtr="0">
            <a:noAutofit/>
          </a:bodyPr>
          <a:lstStyle>
            <a:lvl1pPr algn="r">
              <a:defRPr sz="4000">
                <a:solidFill>
                  <a:schemeClr val="accent1"/>
                </a:solidFill>
              </a:defRPr>
            </a:lvl1pPr>
          </a:lstStyle>
          <a:p>
            <a:r>
              <a:rPr lang="en-US" dirty="0"/>
              <a:t>Click to edit Master title style</a:t>
            </a:r>
          </a:p>
        </p:txBody>
      </p:sp>
      <p:sp>
        <p:nvSpPr>
          <p:cNvPr id="4" name="Content Placeholder 3"/>
          <p:cNvSpPr>
            <a:spLocks noGrp="1"/>
          </p:cNvSpPr>
          <p:nvPr>
            <p:ph sz="half" idx="2"/>
          </p:nvPr>
        </p:nvSpPr>
        <p:spPr>
          <a:xfrm>
            <a:off x="4196218" y="1077238"/>
            <a:ext cx="7179354" cy="51124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7B2D7C-FA4D-4C13-A7DC-619C61E94329}" type="datetimeFigureOut">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9/27/2021</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3CDDA-5D40-4666-A996-7EB5B45BE20E}"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64C7175E-0BCF-4396-B7EA-EA2683273647}"/>
              </a:ext>
            </a:extLst>
          </p:cNvPr>
          <p:cNvCxnSpPr>
            <a:cxnSpLocks/>
          </p:cNvCxnSpPr>
          <p:nvPr userDrawn="1"/>
        </p:nvCxnSpPr>
        <p:spPr>
          <a:xfrm>
            <a:off x="3950918" y="1391291"/>
            <a:ext cx="0" cy="4484318"/>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4" name="Picture 13" descr="A close up of a sign&#10;&#10;Description automatically generated">
            <a:extLst>
              <a:ext uri="{FF2B5EF4-FFF2-40B4-BE49-F238E27FC236}">
                <a16:creationId xmlns:a16="http://schemas.microsoft.com/office/drawing/2014/main" id="{B365951A-888D-44AA-951C-8F659076CA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5889" y="294362"/>
            <a:ext cx="1585111" cy="474476"/>
          </a:xfrm>
          <a:prstGeom prst="rect">
            <a:avLst/>
          </a:prstGeom>
        </p:spPr>
      </p:pic>
    </p:spTree>
    <p:extLst>
      <p:ext uri="{BB962C8B-B14F-4D97-AF65-F5344CB8AC3E}">
        <p14:creationId xmlns:p14="http://schemas.microsoft.com/office/powerpoint/2010/main" val="4073058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6405" y="1391291"/>
            <a:ext cx="2904995" cy="4484318"/>
          </a:xfrm>
        </p:spPr>
        <p:txBody>
          <a:bodyPr anchor="ctr" anchorCtr="0">
            <a:noAutofit/>
          </a:bodyPr>
          <a:lstStyle>
            <a:lvl1pPr algn="r">
              <a:defRPr sz="4000">
                <a:solidFill>
                  <a:schemeClr val="accent1"/>
                </a:solidFill>
              </a:defRPr>
            </a:lvl1pPr>
          </a:lstStyle>
          <a:p>
            <a:r>
              <a:rPr lang="en-US" dirty="0"/>
              <a:t>Click to edit Master title style</a:t>
            </a:r>
          </a:p>
        </p:txBody>
      </p:sp>
      <p:sp>
        <p:nvSpPr>
          <p:cNvPr id="4" name="Content Placeholder 3"/>
          <p:cNvSpPr>
            <a:spLocks noGrp="1"/>
          </p:cNvSpPr>
          <p:nvPr>
            <p:ph sz="half" idx="2" hasCustomPrompt="1"/>
          </p:nvPr>
        </p:nvSpPr>
        <p:spPr>
          <a:xfrm>
            <a:off x="4196218" y="1077238"/>
            <a:ext cx="7179354" cy="5112425"/>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7B2D7C-FA4D-4C13-A7DC-619C61E94329}" type="datetimeFigureOut">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9/27/2021</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3CDDA-5D40-4666-A996-7EB5B45BE20E}"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64C7175E-0BCF-4396-B7EA-EA2683273647}"/>
              </a:ext>
            </a:extLst>
          </p:cNvPr>
          <p:cNvCxnSpPr>
            <a:cxnSpLocks/>
          </p:cNvCxnSpPr>
          <p:nvPr userDrawn="1"/>
        </p:nvCxnSpPr>
        <p:spPr>
          <a:xfrm>
            <a:off x="3950918" y="1391291"/>
            <a:ext cx="0" cy="4484318"/>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4" name="Picture 13" descr="A close up of a sign&#10;&#10;Description automatically generated">
            <a:extLst>
              <a:ext uri="{FF2B5EF4-FFF2-40B4-BE49-F238E27FC236}">
                <a16:creationId xmlns:a16="http://schemas.microsoft.com/office/drawing/2014/main" id="{B365951A-888D-44AA-951C-8F659076CA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5889" y="294362"/>
            <a:ext cx="1585111" cy="474476"/>
          </a:xfrm>
          <a:prstGeom prst="rect">
            <a:avLst/>
          </a:prstGeom>
        </p:spPr>
      </p:pic>
    </p:spTree>
    <p:extLst>
      <p:ext uri="{BB962C8B-B14F-4D97-AF65-F5344CB8AC3E}">
        <p14:creationId xmlns:p14="http://schemas.microsoft.com/office/powerpoint/2010/main" val="3215346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963878"/>
            <a:ext cx="3494362" cy="5213085"/>
          </a:xfrm>
        </p:spPr>
        <p:txBody>
          <a:bodyPr anchor="ctr" anchorCtr="0"/>
          <a:lstStyle>
            <a:lvl1pPr algn="r">
              <a:defRPr>
                <a:solidFill>
                  <a:schemeClr val="tx1"/>
                </a:solidFill>
              </a:defRPr>
            </a:lvl1pPr>
          </a:lstStyle>
          <a:p>
            <a:r>
              <a:rPr lang="en-US" dirty="0"/>
              <a:t>Click to edit Master title style</a:t>
            </a:r>
          </a:p>
        </p:txBody>
      </p:sp>
      <p:sp>
        <p:nvSpPr>
          <p:cNvPr id="3" name="Content Placeholder 2"/>
          <p:cNvSpPr>
            <a:spLocks noGrp="1"/>
          </p:cNvSpPr>
          <p:nvPr>
            <p:ph sz="half" idx="1" hasCustomPrompt="1"/>
          </p:nvPr>
        </p:nvSpPr>
        <p:spPr>
          <a:xfrm>
            <a:off x="5022937" y="963877"/>
            <a:ext cx="6330861" cy="5213086"/>
          </a:xfrm>
        </p:spPr>
        <p:txBody>
          <a:bodyPr anchor="ctr" anchorCtr="0">
            <a:normAutofit/>
          </a:bodyPr>
          <a:lstStyle>
            <a:lvl1pPr>
              <a:defRPr sz="3600">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7160" y="274440"/>
            <a:ext cx="8531268" cy="424409"/>
          </a:xfrm>
        </p:spPr>
        <p:txBody>
          <a:bodyPr anchor="ctr" anchorCtr="0"/>
          <a:lstStyle>
            <a:lvl1pPr marL="0" indent="0">
              <a:buNone/>
              <a:defRPr cap="all" spc="60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7B2D7C-FA4D-4C13-A7DC-619C61E94329}" type="datetimeFigureOut">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9/27/2021</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3CDDA-5D40-4666-A996-7EB5B45BE20E}"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picture containing drawing&#10;&#10;Description automatically generated">
            <a:extLst>
              <a:ext uri="{FF2B5EF4-FFF2-40B4-BE49-F238E27FC236}">
                <a16:creationId xmlns:a16="http://schemas.microsoft.com/office/drawing/2014/main" id="{613867F7-2FD2-417D-A085-418AEED0E0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5342" y="143739"/>
            <a:ext cx="1792615" cy="685811"/>
          </a:xfrm>
          <a:prstGeom prst="rect">
            <a:avLst/>
          </a:prstGeom>
        </p:spPr>
      </p:pic>
      <p:cxnSp>
        <p:nvCxnSpPr>
          <p:cNvPr id="18" name="Straight Connector 17">
            <a:extLst>
              <a:ext uri="{FF2B5EF4-FFF2-40B4-BE49-F238E27FC236}">
                <a16:creationId xmlns:a16="http://schemas.microsoft.com/office/drawing/2014/main" id="{A3928BFA-3973-4128-A218-080FD16E58C2}"/>
              </a:ext>
            </a:extLst>
          </p:cNvPr>
          <p:cNvCxnSpPr>
            <a:cxnSpLocks/>
          </p:cNvCxnSpPr>
          <p:nvPr userDrawn="1"/>
        </p:nvCxnSpPr>
        <p:spPr>
          <a:xfrm>
            <a:off x="4677750" y="2117401"/>
            <a:ext cx="0" cy="290603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0627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AD793C-C683-4DDA-B586-B8013C7B30AB}"/>
              </a:ext>
            </a:extLst>
          </p:cNvPr>
          <p:cNvSpPr/>
          <p:nvPr userDrawn="1"/>
        </p:nvSpPr>
        <p:spPr>
          <a:xfrm>
            <a:off x="0" y="985618"/>
            <a:ext cx="12192000" cy="58723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1850" y="1450427"/>
            <a:ext cx="10515600" cy="2852737"/>
          </a:xfrm>
        </p:spPr>
        <p:txBody>
          <a:bodyPr anchor="b">
            <a:normAutofit/>
          </a:bodyPr>
          <a:lstStyle>
            <a:lvl1pPr algn="l">
              <a:defRPr sz="54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846138"/>
            <a:ext cx="10515600" cy="65078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7B2D7C-FA4D-4C13-A7DC-619C61E94329}" type="datetimeFigureOut">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9/27/2021</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3CDDA-5D40-4666-A996-7EB5B45BE20E}"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lose up of a sign&#10;&#10;Description automatically generated">
            <a:extLst>
              <a:ext uri="{FF2B5EF4-FFF2-40B4-BE49-F238E27FC236}">
                <a16:creationId xmlns:a16="http://schemas.microsoft.com/office/drawing/2014/main" id="{B74C6EF4-18CC-4F8D-94FF-A36605EBFF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5889" y="294362"/>
            <a:ext cx="1585111" cy="474476"/>
          </a:xfrm>
          <a:prstGeom prst="rect">
            <a:avLst/>
          </a:prstGeom>
        </p:spPr>
      </p:pic>
    </p:spTree>
    <p:extLst>
      <p:ext uri="{BB962C8B-B14F-4D97-AF65-F5344CB8AC3E}">
        <p14:creationId xmlns:p14="http://schemas.microsoft.com/office/powerpoint/2010/main" val="3990058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838200"/>
            <a:ext cx="10515600" cy="808038"/>
          </a:xfrm>
        </p:spPr>
        <p:txBody>
          <a:bodyPr anchor="ctr" anchorCtr="0"/>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7B2D7C-FA4D-4C13-A7DC-619C61E94329}" type="datetimeFigureOut">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9/27/2021</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3CDDA-5D40-4666-A996-7EB5B45BE20E}"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275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902976"/>
            <a:ext cx="10515600" cy="847735"/>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838200" y="2016690"/>
            <a:ext cx="10515600" cy="41602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7B2D7C-FA4D-4C13-A7DC-619C61E94329}" type="datetimeFigureOut">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03CDDA-5D40-4666-A996-7EB5B45BE20E}"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9159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6"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Lst>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txStyles>
    <p:titleStyle>
      <a:lvl1pPr algn="l" defTabSz="914400" rtl="0" eaLnBrk="1" latinLnBrk="0" hangingPunct="1">
        <a:lnSpc>
          <a:spcPct val="90000"/>
        </a:lnSpc>
        <a:spcBef>
          <a:spcPct val="0"/>
        </a:spcBef>
        <a:buNone/>
        <a:defRPr sz="40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spcAft>
          <a:spcPts val="10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1000"/>
        </a:spcBef>
        <a:spcAft>
          <a:spcPts val="10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1000"/>
        </a:spcBef>
        <a:spcAft>
          <a:spcPts val="10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1000"/>
        </a:spcBef>
        <a:spcAft>
          <a:spcPts val="10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1000"/>
        </a:spcBef>
        <a:spcAft>
          <a:spcPts val="10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Hearing </a:t>
            </a:r>
            <a:endParaRPr lang="en-US" dirty="0"/>
          </a:p>
        </p:txBody>
      </p:sp>
      <p:sp>
        <p:nvSpPr>
          <p:cNvPr id="5" name="Subtitle 4">
            <a:extLst>
              <a:ext uri="{FF2B5EF4-FFF2-40B4-BE49-F238E27FC236}">
                <a16:creationId xmlns:a16="http://schemas.microsoft.com/office/drawing/2014/main" id="{0B4091BF-B093-4CFB-8342-EF5833E0D95E}"/>
              </a:ext>
            </a:extLst>
          </p:cNvPr>
          <p:cNvSpPr>
            <a:spLocks noGrp="1"/>
          </p:cNvSpPr>
          <p:nvPr>
            <p:ph type="subTitle" idx="1"/>
          </p:nvPr>
        </p:nvSpPr>
        <p:spPr/>
        <p:txBody>
          <a:bodyPr/>
          <a:lstStyle/>
          <a:p>
            <a:r>
              <a:rPr lang="en-US" dirty="0"/>
              <a:t>MODULE </a:t>
            </a:r>
            <a:r>
              <a:rPr lang="en-US" dirty="0" smtClean="0"/>
              <a:t>5G</a:t>
            </a:r>
            <a:endParaRPr lang="en-US" dirty="0"/>
          </a:p>
        </p:txBody>
      </p:sp>
      <p:pic>
        <p:nvPicPr>
          <p:cNvPr id="3" name="Slide 1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6057900"/>
            <a:ext cx="609600" cy="609600"/>
          </a:xfrm>
          <a:prstGeom prst="rect">
            <a:avLst/>
          </a:prstGeom>
        </p:spPr>
      </p:pic>
    </p:spTree>
    <p:extLst>
      <p:ext uri="{BB962C8B-B14F-4D97-AF65-F5344CB8AC3E}">
        <p14:creationId xmlns:p14="http://schemas.microsoft.com/office/powerpoint/2010/main" val="1714016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Determine Credibility </a:t>
            </a:r>
            <a:endParaRPr lang="en-US" dirty="0"/>
          </a:p>
        </p:txBody>
      </p:sp>
      <p:sp>
        <p:nvSpPr>
          <p:cNvPr id="3" name="Content Placeholder 2"/>
          <p:cNvSpPr>
            <a:spLocks noGrp="1"/>
          </p:cNvSpPr>
          <p:nvPr>
            <p:ph idx="1"/>
          </p:nvPr>
        </p:nvSpPr>
        <p:spPr/>
        <p:txBody>
          <a:bodyPr/>
          <a:lstStyle/>
          <a:p>
            <a:pPr lvl="1"/>
            <a:r>
              <a:rPr lang="en-US" dirty="0" smtClean="0"/>
              <a:t>To </a:t>
            </a:r>
            <a:r>
              <a:rPr lang="en-US" dirty="0"/>
              <a:t>assess credibility is to assess overall the extent to which you can rely on a witness’ testimony to be accurate and helpful: </a:t>
            </a:r>
          </a:p>
          <a:p>
            <a:pPr lvl="2"/>
            <a:r>
              <a:rPr lang="en-US" dirty="0"/>
              <a:t>Memory errors do not necessarily destroy a witness’s credibility </a:t>
            </a:r>
          </a:p>
          <a:p>
            <a:pPr lvl="2"/>
            <a:r>
              <a:rPr lang="en-US" dirty="0" smtClean="0"/>
              <a:t>Refrain </a:t>
            </a:r>
            <a:r>
              <a:rPr lang="en-US" dirty="0"/>
              <a:t>from focusing on irrelevant inaccuracies and inconsistencies </a:t>
            </a:r>
          </a:p>
          <a:p>
            <a:pPr marL="914400" lvl="2" indent="0">
              <a:buNone/>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872162"/>
            <a:ext cx="609600" cy="609600"/>
          </a:xfrm>
          <a:prstGeom prst="rect">
            <a:avLst/>
          </a:prstGeom>
        </p:spPr>
      </p:pic>
    </p:spTree>
    <p:extLst>
      <p:ext uri="{BB962C8B-B14F-4D97-AF65-F5344CB8AC3E}">
        <p14:creationId xmlns:p14="http://schemas.microsoft.com/office/powerpoint/2010/main" val="2896773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Preponderance of Evidence Standard </a:t>
            </a:r>
            <a:endParaRPr lang="en-US" dirty="0"/>
          </a:p>
        </p:txBody>
      </p:sp>
      <p:pic>
        <p:nvPicPr>
          <p:cNvPr id="4" name="Content Placeholder 3" descr="A picture containing text, device&#10;&#10;Description automatically generated"/>
          <p:cNvPicPr>
            <a:picLocks noGrp="1"/>
          </p:cNvPicPr>
          <p:nvPr>
            <p:ph idx="1"/>
          </p:nvPr>
        </p:nvPicPr>
        <p:blipFill rotWithShape="1">
          <a:blip r:embed="rId5" cstate="print">
            <a:extLst>
              <a:ext uri="{28A0092B-C50C-407E-A947-70E740481C1C}">
                <a14:useLocalDpi xmlns:a14="http://schemas.microsoft.com/office/drawing/2010/main" val="0"/>
              </a:ext>
            </a:extLst>
          </a:blip>
          <a:srcRect l="3486" r="3581"/>
          <a:stretch/>
        </p:blipFill>
        <p:spPr bwMode="auto">
          <a:xfrm>
            <a:off x="2434288" y="2188723"/>
            <a:ext cx="7323423" cy="3131017"/>
          </a:xfrm>
          <a:prstGeom prst="rect">
            <a:avLst/>
          </a:prstGeom>
          <a:ln>
            <a:solidFill>
              <a:schemeClr val="bg2">
                <a:lumMod val="90000"/>
              </a:schemeClr>
            </a:solidFill>
          </a:ln>
          <a:extLst>
            <a:ext uri="{53640926-AAD7-44D8-BBD7-CCE9431645EC}">
              <a14:shadowObscured xmlns:a14="http://schemas.microsoft.com/office/drawing/2010/main"/>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6057900"/>
            <a:ext cx="609600" cy="609600"/>
          </a:xfrm>
          <a:prstGeom prst="rect">
            <a:avLst/>
          </a:prstGeom>
        </p:spPr>
      </p:pic>
    </p:spTree>
    <p:extLst>
      <p:ext uri="{BB962C8B-B14F-4D97-AF65-F5344CB8AC3E}">
        <p14:creationId xmlns:p14="http://schemas.microsoft.com/office/powerpoint/2010/main" val="2141432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5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Cross Examination </a:t>
            </a:r>
            <a:endParaRPr lang="en-US" dirty="0"/>
          </a:p>
        </p:txBody>
      </p:sp>
      <p:sp>
        <p:nvSpPr>
          <p:cNvPr id="3" name="Content Placeholder 2"/>
          <p:cNvSpPr>
            <a:spLocks noGrp="1"/>
          </p:cNvSpPr>
          <p:nvPr>
            <p:ph idx="1"/>
          </p:nvPr>
        </p:nvSpPr>
        <p:spPr/>
        <p:txBody>
          <a:bodyPr/>
          <a:lstStyle/>
          <a:p>
            <a:pPr lvl="1"/>
            <a:r>
              <a:rPr lang="en-US" dirty="0" smtClean="0"/>
              <a:t>Must allow each party’s advisor to cross-examine the other party and any witnesses </a:t>
            </a:r>
          </a:p>
          <a:p>
            <a:pPr lvl="1"/>
            <a:r>
              <a:rPr lang="en-US" dirty="0" smtClean="0"/>
              <a:t>Cross-Examination at the live hearing must be conducted directly, orally, and in real time by the party’s advisor and never by a party personally </a:t>
            </a:r>
          </a:p>
          <a:p>
            <a:pPr marL="457200" lvl="1" indent="0">
              <a:buNone/>
            </a:pPr>
            <a:endParaRPr lang="en-US" dirty="0"/>
          </a:p>
        </p:txBody>
      </p:sp>
    </p:spTree>
    <p:extLst>
      <p:ext uri="{BB962C8B-B14F-4D97-AF65-F5344CB8AC3E}">
        <p14:creationId xmlns:p14="http://schemas.microsoft.com/office/powerpoint/2010/main" val="145735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After the Hearing </a:t>
            </a:r>
            <a:endParaRPr lang="en-US" dirty="0"/>
          </a:p>
        </p:txBody>
      </p:sp>
      <p:sp>
        <p:nvSpPr>
          <p:cNvPr id="5" name="Subtitle 4">
            <a:extLst>
              <a:ext uri="{FF2B5EF4-FFF2-40B4-BE49-F238E27FC236}">
                <a16:creationId xmlns:a16="http://schemas.microsoft.com/office/drawing/2014/main" id="{0B4091BF-B093-4CFB-8342-EF5833E0D95E}"/>
              </a:ext>
            </a:extLst>
          </p:cNvPr>
          <p:cNvSpPr>
            <a:spLocks noGrp="1"/>
          </p:cNvSpPr>
          <p:nvPr>
            <p:ph type="subTitle" idx="1"/>
          </p:nvPr>
        </p:nvSpPr>
        <p:spPr/>
        <p:txBody>
          <a:bodyPr/>
          <a:lstStyle/>
          <a:p>
            <a:r>
              <a:rPr lang="en-US" dirty="0" smtClean="0"/>
              <a:t>Module 5G</a:t>
            </a:r>
            <a:endParaRPr lang="en-US" dirty="0"/>
          </a:p>
        </p:txBody>
      </p:sp>
    </p:spTree>
    <p:extLst>
      <p:ext uri="{BB962C8B-B14F-4D97-AF65-F5344CB8AC3E}">
        <p14:creationId xmlns:p14="http://schemas.microsoft.com/office/powerpoint/2010/main" val="4039489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Deliberations </a:t>
            </a:r>
            <a:endParaRPr lang="en-US" dirty="0"/>
          </a:p>
        </p:txBody>
      </p:sp>
      <p:sp>
        <p:nvSpPr>
          <p:cNvPr id="3" name="Content Placeholder 2"/>
          <p:cNvSpPr>
            <a:spLocks noGrp="1"/>
          </p:cNvSpPr>
          <p:nvPr>
            <p:ph idx="1"/>
          </p:nvPr>
        </p:nvSpPr>
        <p:spPr/>
        <p:txBody>
          <a:bodyPr/>
          <a:lstStyle/>
          <a:p>
            <a:pPr lvl="1"/>
            <a:r>
              <a:rPr lang="en-US" dirty="0" smtClean="0">
                <a:solidFill>
                  <a:prstClr val="black"/>
                </a:solidFill>
              </a:rPr>
              <a:t>Private deliberation with only the panelists </a:t>
            </a:r>
          </a:p>
          <a:p>
            <a:pPr lvl="1"/>
            <a:r>
              <a:rPr lang="en-US" dirty="0" smtClean="0">
                <a:solidFill>
                  <a:prstClr val="black"/>
                </a:solidFill>
              </a:rPr>
              <a:t>Unanimous decision is NOT required </a:t>
            </a:r>
          </a:p>
          <a:p>
            <a:pPr lvl="1"/>
            <a:r>
              <a:rPr lang="en-US" dirty="0" smtClean="0">
                <a:solidFill>
                  <a:prstClr val="black"/>
                </a:solidFill>
              </a:rPr>
              <a:t>Issue a written decision of findings </a:t>
            </a:r>
          </a:p>
          <a:p>
            <a:pPr marL="914400" lvl="2" indent="0">
              <a:buNone/>
            </a:pPr>
            <a:r>
              <a:rPr lang="en-US" dirty="0" smtClean="0">
                <a:solidFill>
                  <a:prstClr val="black"/>
                </a:solidFill>
              </a:rPr>
              <a:t> </a:t>
            </a:r>
            <a:endParaRPr lang="en-US" dirty="0">
              <a:solidFill>
                <a:prstClr val="black"/>
              </a:solidFill>
            </a:endParaRPr>
          </a:p>
          <a:p>
            <a:pPr marL="0" indent="0">
              <a:buNone/>
            </a:pPr>
            <a:endParaRPr lang="en-US" b="1" dirty="0"/>
          </a:p>
        </p:txBody>
      </p:sp>
      <p:sp>
        <p:nvSpPr>
          <p:cNvPr id="5" name="TextBox 4"/>
          <p:cNvSpPr txBox="1"/>
          <p:nvPr/>
        </p:nvSpPr>
        <p:spPr>
          <a:xfrm>
            <a:off x="1060704" y="2395728"/>
            <a:ext cx="9875520" cy="3584448"/>
          </a:xfrm>
          <a:prstGeom prst="rect">
            <a:avLst/>
          </a:prstGeom>
        </p:spPr>
        <p:txBody>
          <a:bodyPr vert="horz" wrap="square" lIns="91440" tIns="45720" rIns="91440" bIns="45720" rtlCol="0" anchor="ctr" anchorCtr="0">
            <a:normAutofit/>
          </a:bodyPr>
          <a:lstStyle/>
          <a:p>
            <a:pPr algn="r"/>
            <a:endParaRPr lang="en-US" sz="7200" b="0" dirty="0" smtClean="0">
              <a:solidFill>
                <a:schemeClr val="tx1"/>
              </a:solidFill>
              <a:latin typeface="+mj-lt"/>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980176"/>
            <a:ext cx="609600" cy="609600"/>
          </a:xfrm>
          <a:prstGeom prst="rect">
            <a:avLst/>
          </a:prstGeom>
        </p:spPr>
      </p:pic>
    </p:spTree>
    <p:extLst>
      <p:ext uri="{BB962C8B-B14F-4D97-AF65-F5344CB8AC3E}">
        <p14:creationId xmlns:p14="http://schemas.microsoft.com/office/powerpoint/2010/main" val="1283684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Written Decision </a:t>
            </a:r>
            <a:endParaRPr lang="en-US" dirty="0"/>
          </a:p>
        </p:txBody>
      </p:sp>
      <p:sp>
        <p:nvSpPr>
          <p:cNvPr id="3" name="Content Placeholder 2"/>
          <p:cNvSpPr>
            <a:spLocks noGrp="1"/>
          </p:cNvSpPr>
          <p:nvPr>
            <p:ph idx="1"/>
          </p:nvPr>
        </p:nvSpPr>
        <p:spPr/>
        <p:txBody>
          <a:bodyPr/>
          <a:lstStyle/>
          <a:p>
            <a:pPr lvl="1"/>
            <a:r>
              <a:rPr lang="en-US" dirty="0" smtClean="0">
                <a:solidFill>
                  <a:prstClr val="black"/>
                </a:solidFill>
              </a:rPr>
              <a:t>Summarize evidence supporting the decision </a:t>
            </a:r>
          </a:p>
          <a:p>
            <a:pPr lvl="1"/>
            <a:r>
              <a:rPr lang="en-US" dirty="0" smtClean="0">
                <a:solidFill>
                  <a:prstClr val="black"/>
                </a:solidFill>
              </a:rPr>
              <a:t>Provide to BOTH parties</a:t>
            </a:r>
          </a:p>
          <a:p>
            <a:pPr lvl="2"/>
            <a:r>
              <a:rPr lang="en-US" dirty="0" smtClean="0">
                <a:solidFill>
                  <a:prstClr val="black"/>
                </a:solidFill>
              </a:rPr>
              <a:t>Any and All allegations</a:t>
            </a:r>
          </a:p>
          <a:p>
            <a:pPr lvl="2"/>
            <a:r>
              <a:rPr lang="en-US" dirty="0" smtClean="0">
                <a:solidFill>
                  <a:prstClr val="black"/>
                </a:solidFill>
              </a:rPr>
              <a:t>Summary of all procedural steps taken from compliant to final determination </a:t>
            </a:r>
          </a:p>
          <a:p>
            <a:pPr lvl="2"/>
            <a:r>
              <a:rPr lang="en-US" dirty="0" smtClean="0">
                <a:solidFill>
                  <a:prstClr val="black"/>
                </a:solidFill>
              </a:rPr>
              <a:t>All findings that support the final determination </a:t>
            </a:r>
          </a:p>
          <a:p>
            <a:pPr lvl="2"/>
            <a:r>
              <a:rPr lang="en-US" dirty="0" smtClean="0">
                <a:solidFill>
                  <a:prstClr val="black"/>
                </a:solidFill>
              </a:rPr>
              <a:t>Determinations of sanctions, with supporting evidence </a:t>
            </a:r>
          </a:p>
          <a:p>
            <a:pPr lvl="2"/>
            <a:r>
              <a:rPr lang="en-US" dirty="0" smtClean="0">
                <a:solidFill>
                  <a:prstClr val="black"/>
                </a:solidFill>
              </a:rPr>
              <a:t>Relevant information on the appeal process </a:t>
            </a:r>
            <a:endParaRPr lang="en-US" dirty="0"/>
          </a:p>
        </p:txBody>
      </p:sp>
      <p:sp>
        <p:nvSpPr>
          <p:cNvPr id="5" name="TextBox 4"/>
          <p:cNvSpPr txBox="1"/>
          <p:nvPr/>
        </p:nvSpPr>
        <p:spPr>
          <a:xfrm>
            <a:off x="1060704" y="2395728"/>
            <a:ext cx="9875520" cy="3584448"/>
          </a:xfrm>
          <a:prstGeom prst="rect">
            <a:avLst/>
          </a:prstGeom>
        </p:spPr>
        <p:txBody>
          <a:bodyPr vert="horz" wrap="square" lIns="91440" tIns="45720" rIns="91440" bIns="45720" rtlCol="0" anchor="ctr" anchorCtr="0">
            <a:normAutofit/>
          </a:bodyPr>
          <a:lstStyle/>
          <a:p>
            <a:pPr algn="r"/>
            <a:endParaRPr lang="en-US" sz="7200" b="0" dirty="0" smtClean="0">
              <a:solidFill>
                <a:schemeClr val="tx1"/>
              </a:solidFill>
              <a:latin typeface="+mj-lt"/>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980176"/>
            <a:ext cx="609600" cy="609600"/>
          </a:xfrm>
          <a:prstGeom prst="rect">
            <a:avLst/>
          </a:prstGeom>
        </p:spPr>
      </p:pic>
    </p:spTree>
    <p:extLst>
      <p:ext uri="{BB962C8B-B14F-4D97-AF65-F5344CB8AC3E}">
        <p14:creationId xmlns:p14="http://schemas.microsoft.com/office/powerpoint/2010/main" val="4077040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2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Case Studies </a:t>
            </a:r>
            <a:endParaRPr lang="en-US" dirty="0"/>
          </a:p>
        </p:txBody>
      </p:sp>
      <p:sp>
        <p:nvSpPr>
          <p:cNvPr id="5" name="Subtitle 4">
            <a:extLst>
              <a:ext uri="{FF2B5EF4-FFF2-40B4-BE49-F238E27FC236}">
                <a16:creationId xmlns:a16="http://schemas.microsoft.com/office/drawing/2014/main" id="{0B4091BF-B093-4CFB-8342-EF5833E0D95E}"/>
              </a:ext>
            </a:extLst>
          </p:cNvPr>
          <p:cNvSpPr>
            <a:spLocks noGrp="1"/>
          </p:cNvSpPr>
          <p:nvPr>
            <p:ph type="subTitle" idx="1"/>
          </p:nvPr>
        </p:nvSpPr>
        <p:spPr/>
        <p:txBody>
          <a:bodyPr/>
          <a:lstStyle/>
          <a:p>
            <a:r>
              <a:rPr lang="en-US" dirty="0" smtClean="0"/>
              <a:t>Module 5G</a:t>
            </a:r>
            <a:endParaRPr lang="en-US" dirty="0"/>
          </a:p>
        </p:txBody>
      </p:sp>
    </p:spTree>
    <p:extLst>
      <p:ext uri="{BB962C8B-B14F-4D97-AF65-F5344CB8AC3E}">
        <p14:creationId xmlns:p14="http://schemas.microsoft.com/office/powerpoint/2010/main" val="867790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1 </a:t>
            </a:r>
            <a:endParaRPr lang="en-US" dirty="0"/>
          </a:p>
        </p:txBody>
      </p:sp>
      <p:sp>
        <p:nvSpPr>
          <p:cNvPr id="3" name="Content Placeholder 2"/>
          <p:cNvSpPr>
            <a:spLocks noGrp="1"/>
          </p:cNvSpPr>
          <p:nvPr>
            <p:ph idx="1"/>
          </p:nvPr>
        </p:nvSpPr>
        <p:spPr/>
        <p:txBody>
          <a:bodyPr/>
          <a:lstStyle/>
          <a:p>
            <a:pPr lvl="1"/>
            <a:r>
              <a:rPr lang="en-US" b="1" dirty="0" smtClean="0"/>
              <a:t>A hearing has been scheduled for June 21</a:t>
            </a:r>
            <a:r>
              <a:rPr lang="en-US" b="1" baseline="30000" dirty="0" smtClean="0"/>
              <a:t>st</a:t>
            </a:r>
            <a:r>
              <a:rPr lang="en-US" b="1" dirty="0" smtClean="0"/>
              <a:t> at 2pm. Both parties have been given notice of the date and time of the hearing. Only the Respondent has confirmed that they will be present and in person at the hearing. The hearing is set to take place at the atrium inside the Student Center. At the hearing, both parties have equal access to the same restroom and privacy areas. The hearing was </a:t>
            </a:r>
            <a:r>
              <a:rPr lang="en-US" b="1" dirty="0" smtClean="0"/>
              <a:t>not audio </a:t>
            </a:r>
            <a:r>
              <a:rPr lang="en-US" b="1" dirty="0" smtClean="0"/>
              <a:t>recorded but a transcript was written. </a:t>
            </a:r>
            <a:r>
              <a:rPr lang="en-US" b="1" dirty="0" smtClean="0">
                <a:solidFill>
                  <a:prstClr val="black"/>
                </a:solidFill>
              </a:rPr>
              <a:t>Have all the proper procedures been followed? Please identify the problem areas. </a:t>
            </a:r>
            <a:endParaRPr lang="en-US" b="1" dirty="0" smtClean="0"/>
          </a:p>
        </p:txBody>
      </p:sp>
      <p:sp>
        <p:nvSpPr>
          <p:cNvPr id="5" name="TextBox 4"/>
          <p:cNvSpPr txBox="1"/>
          <p:nvPr/>
        </p:nvSpPr>
        <p:spPr>
          <a:xfrm>
            <a:off x="1060704" y="2395728"/>
            <a:ext cx="9875520" cy="3584448"/>
          </a:xfrm>
          <a:prstGeom prst="rect">
            <a:avLst/>
          </a:prstGeom>
        </p:spPr>
        <p:txBody>
          <a:bodyPr vert="horz" wrap="square" lIns="91440" tIns="45720" rIns="91440" bIns="45720" rtlCol="0" anchor="ctr" anchorCtr="0">
            <a:normAutofit/>
          </a:bodyPr>
          <a:lstStyle/>
          <a:p>
            <a:pPr algn="r"/>
            <a:endParaRPr lang="en-US" sz="7200" b="0" dirty="0" smtClean="0">
              <a:solidFill>
                <a:schemeClr val="tx1"/>
              </a:solidFill>
              <a:latin typeface="+mj-lt"/>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872162"/>
            <a:ext cx="609600" cy="609600"/>
          </a:xfrm>
          <a:prstGeom prst="rect">
            <a:avLst/>
          </a:prstGeom>
        </p:spPr>
      </p:pic>
    </p:spTree>
    <p:extLst>
      <p:ext uri="{BB962C8B-B14F-4D97-AF65-F5344CB8AC3E}">
        <p14:creationId xmlns:p14="http://schemas.microsoft.com/office/powerpoint/2010/main" val="2150757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0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2 </a:t>
            </a:r>
            <a:endParaRPr lang="en-US" dirty="0"/>
          </a:p>
        </p:txBody>
      </p:sp>
      <p:sp>
        <p:nvSpPr>
          <p:cNvPr id="3" name="Content Placeholder 2"/>
          <p:cNvSpPr>
            <a:spLocks noGrp="1"/>
          </p:cNvSpPr>
          <p:nvPr>
            <p:ph idx="1"/>
          </p:nvPr>
        </p:nvSpPr>
        <p:spPr/>
        <p:txBody>
          <a:bodyPr/>
          <a:lstStyle/>
          <a:p>
            <a:pPr lvl="1"/>
            <a:r>
              <a:rPr lang="en-US" b="1" dirty="0" smtClean="0"/>
              <a:t>At present, student A alleges that student B sexually assaulted them in their dorm. At a live hearing, the respondent asks the complainant, “What color shirt was I wearing during the night of the party”. In response, the complainant states that the respondent was wearing a “red shirt”. This answer is inconsistent with the answer given by the complainant in the initial report. Determine if the information is relevant and if so, why? Determine if the complainant’s testimony is credible and if so, why? Have all proper cross-examination procedures been followed?</a:t>
            </a:r>
          </a:p>
        </p:txBody>
      </p:sp>
      <p:sp>
        <p:nvSpPr>
          <p:cNvPr id="5" name="TextBox 4"/>
          <p:cNvSpPr txBox="1"/>
          <p:nvPr/>
        </p:nvSpPr>
        <p:spPr>
          <a:xfrm>
            <a:off x="1060704" y="2395728"/>
            <a:ext cx="9875520" cy="3584448"/>
          </a:xfrm>
          <a:prstGeom prst="rect">
            <a:avLst/>
          </a:prstGeom>
        </p:spPr>
        <p:txBody>
          <a:bodyPr vert="horz" wrap="square" lIns="91440" tIns="45720" rIns="91440" bIns="45720" rtlCol="0" anchor="ctr" anchorCtr="0">
            <a:normAutofit/>
          </a:bodyPr>
          <a:lstStyle/>
          <a:p>
            <a:pPr algn="r"/>
            <a:endParaRPr lang="en-US" sz="7200" b="0" dirty="0" smtClean="0">
              <a:solidFill>
                <a:schemeClr val="tx1"/>
              </a:solidFill>
              <a:latin typeface="+mj-lt"/>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872162"/>
            <a:ext cx="609600" cy="609600"/>
          </a:xfrm>
          <a:prstGeom prst="rect">
            <a:avLst/>
          </a:prstGeom>
        </p:spPr>
      </p:pic>
    </p:spTree>
    <p:extLst>
      <p:ext uri="{BB962C8B-B14F-4D97-AF65-F5344CB8AC3E}">
        <p14:creationId xmlns:p14="http://schemas.microsoft.com/office/powerpoint/2010/main" val="3004967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8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3 </a:t>
            </a:r>
            <a:endParaRPr lang="en-US" dirty="0"/>
          </a:p>
        </p:txBody>
      </p:sp>
      <p:sp>
        <p:nvSpPr>
          <p:cNvPr id="3" name="Content Placeholder 2"/>
          <p:cNvSpPr>
            <a:spLocks noGrp="1"/>
          </p:cNvSpPr>
          <p:nvPr>
            <p:ph idx="1"/>
          </p:nvPr>
        </p:nvSpPr>
        <p:spPr/>
        <p:txBody>
          <a:bodyPr/>
          <a:lstStyle/>
          <a:p>
            <a:pPr lvl="1"/>
            <a:r>
              <a:rPr lang="en-US" b="1" dirty="0" smtClean="0"/>
              <a:t>Once the hearing has concluded, all the panel members and the VP of Student Affairs meet in a private room to deliberate. Even though the decision was not unanimous, the chairperson speaks with both parties to inform them of the final determination. During this conversation, the chairperson informs them of all the allegations set forth and all the evidence considered in making the final determination. Have all the proper procedures been met? Please identify the problem areas.</a:t>
            </a:r>
          </a:p>
        </p:txBody>
      </p:sp>
      <p:sp>
        <p:nvSpPr>
          <p:cNvPr id="5" name="TextBox 4"/>
          <p:cNvSpPr txBox="1"/>
          <p:nvPr/>
        </p:nvSpPr>
        <p:spPr>
          <a:xfrm>
            <a:off x="1060704" y="2395728"/>
            <a:ext cx="9875520" cy="3584448"/>
          </a:xfrm>
          <a:prstGeom prst="rect">
            <a:avLst/>
          </a:prstGeom>
        </p:spPr>
        <p:txBody>
          <a:bodyPr vert="horz" wrap="square" lIns="91440" tIns="45720" rIns="91440" bIns="45720" rtlCol="0" anchor="ctr" anchorCtr="0">
            <a:normAutofit/>
          </a:bodyPr>
          <a:lstStyle/>
          <a:p>
            <a:pPr algn="r"/>
            <a:endParaRPr lang="en-US" sz="7200" b="0" dirty="0" smtClean="0">
              <a:solidFill>
                <a:schemeClr val="tx1"/>
              </a:solidFill>
              <a:latin typeface="+mj-lt"/>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980176"/>
            <a:ext cx="609600" cy="609600"/>
          </a:xfrm>
          <a:prstGeom prst="rect">
            <a:avLst/>
          </a:prstGeom>
        </p:spPr>
      </p:pic>
    </p:spTree>
    <p:extLst>
      <p:ext uri="{BB962C8B-B14F-4D97-AF65-F5344CB8AC3E}">
        <p14:creationId xmlns:p14="http://schemas.microsoft.com/office/powerpoint/2010/main" val="4134463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a:t>
            </a:r>
            <a:endParaRPr lang="en-US" dirty="0">
              <a:solidFill>
                <a:srgbClr val="00B0F0"/>
              </a:solidFill>
            </a:endParaRPr>
          </a:p>
        </p:txBody>
      </p:sp>
      <p:sp>
        <p:nvSpPr>
          <p:cNvPr id="3" name="Content Placeholder 2"/>
          <p:cNvSpPr>
            <a:spLocks noGrp="1"/>
          </p:cNvSpPr>
          <p:nvPr>
            <p:ph idx="1"/>
          </p:nvPr>
        </p:nvSpPr>
        <p:spPr>
          <a:xfrm>
            <a:off x="838200" y="1866378"/>
            <a:ext cx="10515600" cy="4651154"/>
          </a:xfrm>
        </p:spPr>
        <p:txBody>
          <a:bodyPr>
            <a:normAutofit fontScale="25000" lnSpcReduction="20000"/>
          </a:bodyPr>
          <a:lstStyle/>
          <a:p>
            <a:r>
              <a:rPr lang="en-US" sz="5600" dirty="0" smtClean="0"/>
              <a:t>Before the Hearing</a:t>
            </a:r>
          </a:p>
          <a:p>
            <a:pPr lvl="1"/>
            <a:r>
              <a:rPr lang="en-US" sz="4800" dirty="0" smtClean="0"/>
              <a:t>Ensure Privacy </a:t>
            </a:r>
          </a:p>
          <a:p>
            <a:pPr lvl="1"/>
            <a:r>
              <a:rPr lang="en-US" sz="4800" dirty="0" smtClean="0"/>
              <a:t>Give Notice and Action </a:t>
            </a:r>
          </a:p>
          <a:p>
            <a:pPr lvl="1"/>
            <a:r>
              <a:rPr lang="en-US" sz="4800" dirty="0" smtClean="0"/>
              <a:t>Record the Hearing </a:t>
            </a:r>
          </a:p>
          <a:p>
            <a:r>
              <a:rPr lang="en-US" sz="5600" dirty="0" smtClean="0"/>
              <a:t>During the Hearing </a:t>
            </a:r>
          </a:p>
          <a:p>
            <a:pPr lvl="1"/>
            <a:r>
              <a:rPr lang="en-US" sz="4800" dirty="0" smtClean="0"/>
              <a:t>Ask Effective Questions </a:t>
            </a:r>
          </a:p>
          <a:p>
            <a:pPr lvl="1"/>
            <a:r>
              <a:rPr lang="en-US" sz="4800" dirty="0" smtClean="0"/>
              <a:t>Determine Relevance </a:t>
            </a:r>
          </a:p>
          <a:p>
            <a:pPr lvl="1"/>
            <a:r>
              <a:rPr lang="en-US" sz="4800" dirty="0" smtClean="0"/>
              <a:t>Determine Credibility </a:t>
            </a:r>
          </a:p>
          <a:p>
            <a:pPr lvl="1"/>
            <a:r>
              <a:rPr lang="en-US" sz="4800" dirty="0" smtClean="0"/>
              <a:t>Understand the Preponderance of Evidence Standard </a:t>
            </a:r>
          </a:p>
          <a:p>
            <a:pPr lvl="1"/>
            <a:r>
              <a:rPr lang="en-US" sz="4800" dirty="0" smtClean="0"/>
              <a:t>Conduct Cross-Examination </a:t>
            </a:r>
          </a:p>
          <a:p>
            <a:r>
              <a:rPr lang="en-US" sz="5600" dirty="0" smtClean="0"/>
              <a:t>After the hearing  </a:t>
            </a:r>
          </a:p>
          <a:p>
            <a:pPr lvl="1"/>
            <a:r>
              <a:rPr lang="en-US" sz="4800" dirty="0" smtClean="0"/>
              <a:t>Determination </a:t>
            </a:r>
          </a:p>
          <a:p>
            <a:pPr lvl="1"/>
            <a:endParaRPr lang="en-US" dirty="0"/>
          </a:p>
          <a:p>
            <a:pPr marL="0" indent="0">
              <a:buNone/>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44250" y="5907932"/>
            <a:ext cx="609600" cy="609600"/>
          </a:xfrm>
          <a:prstGeom prst="rect">
            <a:avLst/>
          </a:prstGeom>
        </p:spPr>
      </p:pic>
    </p:spTree>
    <p:extLst>
      <p:ext uri="{BB962C8B-B14F-4D97-AF65-F5344CB8AC3E}">
        <p14:creationId xmlns:p14="http://schemas.microsoft.com/office/powerpoint/2010/main" val="3259207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Before the Hearing </a:t>
            </a:r>
            <a:endParaRPr lang="en-US" dirty="0"/>
          </a:p>
        </p:txBody>
      </p:sp>
      <p:sp>
        <p:nvSpPr>
          <p:cNvPr id="5" name="Subtitle 4">
            <a:extLst>
              <a:ext uri="{FF2B5EF4-FFF2-40B4-BE49-F238E27FC236}">
                <a16:creationId xmlns:a16="http://schemas.microsoft.com/office/drawing/2014/main" id="{0B4091BF-B093-4CFB-8342-EF5833E0D95E}"/>
              </a:ext>
            </a:extLst>
          </p:cNvPr>
          <p:cNvSpPr>
            <a:spLocks noGrp="1"/>
          </p:cNvSpPr>
          <p:nvPr>
            <p:ph type="subTitle" idx="1"/>
          </p:nvPr>
        </p:nvSpPr>
        <p:spPr/>
        <p:txBody>
          <a:bodyPr/>
          <a:lstStyle/>
          <a:p>
            <a:r>
              <a:rPr lang="en-US" dirty="0" smtClean="0"/>
              <a:t>Module 5G</a:t>
            </a:r>
            <a:endParaRPr lang="en-US" dirty="0"/>
          </a:p>
        </p:txBody>
      </p:sp>
    </p:spTree>
    <p:extLst>
      <p:ext uri="{BB962C8B-B14F-4D97-AF65-F5344CB8AC3E}">
        <p14:creationId xmlns:p14="http://schemas.microsoft.com/office/powerpoint/2010/main" val="2367889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Ensure Privacy </a:t>
            </a:r>
            <a:endParaRPr lang="en-US" dirty="0">
              <a:solidFill>
                <a:srgbClr val="FF0000"/>
              </a:solidFill>
            </a:endParaRPr>
          </a:p>
        </p:txBody>
      </p:sp>
      <p:sp>
        <p:nvSpPr>
          <p:cNvPr id="3" name="Content Placeholder 2"/>
          <p:cNvSpPr>
            <a:spLocks noGrp="1"/>
          </p:cNvSpPr>
          <p:nvPr>
            <p:ph idx="1"/>
          </p:nvPr>
        </p:nvSpPr>
        <p:spPr>
          <a:xfrm>
            <a:off x="838200" y="1866378"/>
            <a:ext cx="5508327" cy="4310584"/>
          </a:xfrm>
        </p:spPr>
        <p:txBody>
          <a:bodyPr/>
          <a:lstStyle/>
          <a:p>
            <a:r>
              <a:rPr lang="en-US" dirty="0" smtClean="0"/>
              <a:t>Ensure </a:t>
            </a:r>
            <a:r>
              <a:rPr lang="en-US" dirty="0" smtClean="0"/>
              <a:t>that the hearing is being held in a private space, either in-person or virtual.</a:t>
            </a:r>
          </a:p>
          <a:p>
            <a:r>
              <a:rPr lang="en-US" dirty="0" smtClean="0"/>
              <a:t>Arrange for each party to have their own private areas and access to restrooms</a:t>
            </a:r>
          </a:p>
          <a:p>
            <a:r>
              <a:rPr lang="en-US" dirty="0" smtClean="0"/>
              <a:t>Uphold confidentiality and use discretion when preparing for the Hearing</a:t>
            </a:r>
          </a:p>
          <a:p>
            <a:endParaRPr lang="en-US" dirty="0" smtClean="0"/>
          </a:p>
        </p:txBody>
      </p:sp>
      <p:grpSp>
        <p:nvGrpSpPr>
          <p:cNvPr id="7" name="Graphic 5">
            <a:extLst>
              <a:ext uri="{FF2B5EF4-FFF2-40B4-BE49-F238E27FC236}">
                <a16:creationId xmlns:a16="http://schemas.microsoft.com/office/drawing/2014/main" id="{D7FAFA83-F27A-4C2A-929D-7ABE8759BAA6}"/>
              </a:ext>
            </a:extLst>
          </p:cNvPr>
          <p:cNvGrpSpPr/>
          <p:nvPr/>
        </p:nvGrpSpPr>
        <p:grpSpPr>
          <a:xfrm>
            <a:off x="6346527" y="606382"/>
            <a:ext cx="5590953" cy="5927346"/>
            <a:chOff x="3381426" y="714426"/>
            <a:chExt cx="5121031" cy="5429149"/>
          </a:xfrm>
        </p:grpSpPr>
        <p:grpSp>
          <p:nvGrpSpPr>
            <p:cNvPr id="9" name="Graphic 5">
              <a:extLst>
                <a:ext uri="{FF2B5EF4-FFF2-40B4-BE49-F238E27FC236}">
                  <a16:creationId xmlns:a16="http://schemas.microsoft.com/office/drawing/2014/main" id="{D7FAFA83-F27A-4C2A-929D-7ABE8759BAA6}"/>
                </a:ext>
              </a:extLst>
            </p:cNvPr>
            <p:cNvGrpSpPr/>
            <p:nvPr/>
          </p:nvGrpSpPr>
          <p:grpSpPr>
            <a:xfrm>
              <a:off x="3381426" y="714426"/>
              <a:ext cx="5121031" cy="5429149"/>
              <a:chOff x="3381426" y="714426"/>
              <a:chExt cx="5121031" cy="5429149"/>
            </a:xfrm>
          </p:grpSpPr>
          <p:sp>
            <p:nvSpPr>
              <p:cNvPr id="11" name="Freeform: Shape 10">
                <a:extLst>
                  <a:ext uri="{FF2B5EF4-FFF2-40B4-BE49-F238E27FC236}">
                    <a16:creationId xmlns:a16="http://schemas.microsoft.com/office/drawing/2014/main" id="{BFDAAE9E-96A9-4739-B642-C87157C048D9}"/>
                  </a:ext>
                </a:extLst>
              </p:cNvPr>
              <p:cNvSpPr/>
              <p:nvPr/>
            </p:nvSpPr>
            <p:spPr>
              <a:xfrm rot="4870744" flipV="1">
                <a:off x="3648909" y="3497668"/>
                <a:ext cx="2725566" cy="2252994"/>
              </a:xfrm>
              <a:custGeom>
                <a:avLst/>
                <a:gdLst>
                  <a:gd name="connsiteX0" fmla="*/ 2725809 w 2725566"/>
                  <a:gd name="connsiteY0" fmla="*/ 2246046 h 2252994"/>
                  <a:gd name="connsiteX1" fmla="*/ 2063991 w 2725566"/>
                  <a:gd name="connsiteY1" fmla="*/ 1882988 h 2252994"/>
                  <a:gd name="connsiteX2" fmla="*/ 1380913 w 2725566"/>
                  <a:gd name="connsiteY2" fmla="*/ 2253462 h 2252994"/>
                  <a:gd name="connsiteX3" fmla="*/ 366365 w 2725566"/>
                  <a:gd name="connsiteY3" fmla="*/ 1341380 h 2252994"/>
                  <a:gd name="connsiteX4" fmla="*/ 243 w 2725566"/>
                  <a:gd name="connsiteY4" fmla="*/ 666370 h 2252994"/>
                  <a:gd name="connsiteX5" fmla="*/ 365544 w 2725566"/>
                  <a:gd name="connsiteY5" fmla="*/ 467 h 2252994"/>
                  <a:gd name="connsiteX6" fmla="*/ 2725809 w 2725566"/>
                  <a:gd name="connsiteY6" fmla="*/ 2246046 h 22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5566" h="2252994">
                    <a:moveTo>
                      <a:pt x="2725809" y="2246046"/>
                    </a:moveTo>
                    <a:lnTo>
                      <a:pt x="2063991" y="1882988"/>
                    </a:lnTo>
                    <a:lnTo>
                      <a:pt x="1380913" y="2253462"/>
                    </a:lnTo>
                    <a:cubicBezTo>
                      <a:pt x="1318389" y="1745083"/>
                      <a:pt x="889508" y="1350336"/>
                      <a:pt x="366365" y="1341380"/>
                    </a:cubicBezTo>
                    <a:lnTo>
                      <a:pt x="243" y="666370"/>
                    </a:lnTo>
                    <a:lnTo>
                      <a:pt x="365544" y="467"/>
                    </a:lnTo>
                    <a:cubicBezTo>
                      <a:pt x="1627360" y="9440"/>
                      <a:pt x="2655786" y="999631"/>
                      <a:pt x="2725809" y="2246046"/>
                    </a:cubicBezTo>
                  </a:path>
                </a:pathLst>
              </a:custGeom>
              <a:solidFill>
                <a:schemeClr val="accent5"/>
              </a:solidFill>
              <a:ln w="167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30A1A97-929A-4B54-819A-B5FE5D601DDE}"/>
                  </a:ext>
                </a:extLst>
              </p:cNvPr>
              <p:cNvSpPr/>
              <p:nvPr/>
            </p:nvSpPr>
            <p:spPr>
              <a:xfrm rot="4870744" flipV="1">
                <a:off x="3774338" y="981911"/>
                <a:ext cx="2252994" cy="2725566"/>
              </a:xfrm>
              <a:custGeom>
                <a:avLst/>
                <a:gdLst>
                  <a:gd name="connsiteX0" fmla="*/ 2253212 w 2252994"/>
                  <a:gd name="connsiteY0" fmla="*/ 1345057 h 2725566"/>
                  <a:gd name="connsiteX1" fmla="*/ 1341129 w 2252994"/>
                  <a:gd name="connsiteY1" fmla="*/ 2359605 h 2725566"/>
                  <a:gd name="connsiteX2" fmla="*/ 666120 w 2252994"/>
                  <a:gd name="connsiteY2" fmla="*/ 2725727 h 2725566"/>
                  <a:gd name="connsiteX3" fmla="*/ 217 w 2252994"/>
                  <a:gd name="connsiteY3" fmla="*/ 2360442 h 2725566"/>
                  <a:gd name="connsiteX4" fmla="*/ 2245796 w 2252994"/>
                  <a:gd name="connsiteY4" fmla="*/ 160 h 2725566"/>
                  <a:gd name="connsiteX5" fmla="*/ 1882737 w 2252994"/>
                  <a:gd name="connsiteY5" fmla="*/ 661978 h 2725566"/>
                  <a:gd name="connsiteX6" fmla="*/ 2253212 w 2252994"/>
                  <a:gd name="connsiteY6" fmla="*/ 1345057 h 2725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2994" h="2725566">
                    <a:moveTo>
                      <a:pt x="2253212" y="1345057"/>
                    </a:moveTo>
                    <a:cubicBezTo>
                      <a:pt x="1744833" y="1407581"/>
                      <a:pt x="1350085" y="1836461"/>
                      <a:pt x="1341129" y="2359605"/>
                    </a:cubicBezTo>
                    <a:lnTo>
                      <a:pt x="666120" y="2725727"/>
                    </a:lnTo>
                    <a:lnTo>
                      <a:pt x="217" y="2360442"/>
                    </a:lnTo>
                    <a:cubicBezTo>
                      <a:pt x="9190" y="1098626"/>
                      <a:pt x="999381" y="70184"/>
                      <a:pt x="2245796" y="160"/>
                    </a:cubicBezTo>
                    <a:lnTo>
                      <a:pt x="1882737" y="661978"/>
                    </a:lnTo>
                    <a:lnTo>
                      <a:pt x="2253212" y="1345057"/>
                    </a:lnTo>
                    <a:close/>
                  </a:path>
                </a:pathLst>
              </a:custGeom>
              <a:solidFill>
                <a:schemeClr val="accent1"/>
              </a:solidFill>
              <a:ln w="1674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AB7FA75-A859-40BA-8CEE-025ABBE356E4}"/>
                  </a:ext>
                </a:extLst>
              </p:cNvPr>
              <p:cNvSpPr/>
              <p:nvPr/>
            </p:nvSpPr>
            <p:spPr>
              <a:xfrm flipV="1">
                <a:off x="6015132" y="3198483"/>
                <a:ext cx="2462544" cy="2580959"/>
              </a:xfrm>
              <a:custGeom>
                <a:avLst/>
                <a:gdLst>
                  <a:gd name="connsiteX0" fmla="*/ 1121041 w 2462544"/>
                  <a:gd name="connsiteY0" fmla="*/ 2382309 h 2580959"/>
                  <a:gd name="connsiteX1" fmla="*/ 258362 w 2462544"/>
                  <a:gd name="connsiteY1" fmla="*/ 1325439 h 2580959"/>
                  <a:gd name="connsiteX2" fmla="*/ 79 w 2462544"/>
                  <a:gd name="connsiteY2" fmla="*/ 602266 h 2580959"/>
                  <a:gd name="connsiteX3" fmla="*/ 463161 w 2462544"/>
                  <a:gd name="connsiteY3" fmla="*/ 255 h 2580959"/>
                  <a:gd name="connsiteX4" fmla="*/ 2451171 w 2462544"/>
                  <a:gd name="connsiteY4" fmla="*/ 2581215 h 2580959"/>
                  <a:gd name="connsiteX5" fmla="*/ 1852847 w 2462544"/>
                  <a:gd name="connsiteY5" fmla="*/ 2120967 h 2580959"/>
                  <a:gd name="connsiteX6" fmla="*/ 1121041 w 2462544"/>
                  <a:gd name="connsiteY6" fmla="*/ 2382309 h 258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544" h="2580959">
                    <a:moveTo>
                      <a:pt x="1121041" y="2382309"/>
                    </a:moveTo>
                    <a:cubicBezTo>
                      <a:pt x="1137221" y="1870352"/>
                      <a:pt x="773962" y="1414509"/>
                      <a:pt x="258362" y="1325439"/>
                    </a:cubicBezTo>
                    <a:lnTo>
                      <a:pt x="79" y="602266"/>
                    </a:lnTo>
                    <a:lnTo>
                      <a:pt x="463161" y="255"/>
                    </a:lnTo>
                    <a:cubicBezTo>
                      <a:pt x="1708674" y="202634"/>
                      <a:pt x="2573103" y="1338809"/>
                      <a:pt x="2451171" y="2581215"/>
                    </a:cubicBezTo>
                    <a:lnTo>
                      <a:pt x="1852847" y="2120967"/>
                    </a:lnTo>
                    <a:lnTo>
                      <a:pt x="1121041" y="2382309"/>
                    </a:lnTo>
                    <a:close/>
                  </a:path>
                </a:pathLst>
              </a:custGeom>
              <a:solidFill>
                <a:schemeClr val="accent4"/>
              </a:solidFill>
              <a:ln w="11906"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6AB1D4C-B584-4E15-BB88-C9974B70999C}"/>
                  </a:ext>
                </a:extLst>
              </p:cNvPr>
              <p:cNvSpPr/>
              <p:nvPr/>
            </p:nvSpPr>
            <p:spPr>
              <a:xfrm rot="4870744" flipV="1">
                <a:off x="5817522" y="1107338"/>
                <a:ext cx="2725566" cy="2252994"/>
              </a:xfrm>
              <a:custGeom>
                <a:avLst/>
                <a:gdLst>
                  <a:gd name="connsiteX0" fmla="*/ 1345284 w 2725566"/>
                  <a:gd name="connsiteY0" fmla="*/ 82 h 2252994"/>
                  <a:gd name="connsiteX1" fmla="*/ 2359833 w 2725566"/>
                  <a:gd name="connsiteY1" fmla="*/ 912165 h 2252994"/>
                  <a:gd name="connsiteX2" fmla="*/ 2725954 w 2725566"/>
                  <a:gd name="connsiteY2" fmla="*/ 1587174 h 2252994"/>
                  <a:gd name="connsiteX3" fmla="*/ 2360670 w 2725566"/>
                  <a:gd name="connsiteY3" fmla="*/ 2253077 h 2252994"/>
                  <a:gd name="connsiteX4" fmla="*/ 388 w 2725566"/>
                  <a:gd name="connsiteY4" fmla="*/ 7498 h 2252994"/>
                  <a:gd name="connsiteX5" fmla="*/ 662206 w 2725566"/>
                  <a:gd name="connsiteY5" fmla="*/ 370557 h 2252994"/>
                  <a:gd name="connsiteX6" fmla="*/ 1345284 w 2725566"/>
                  <a:gd name="connsiteY6" fmla="*/ 82 h 22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5566" h="2252994">
                    <a:moveTo>
                      <a:pt x="1345284" y="82"/>
                    </a:moveTo>
                    <a:cubicBezTo>
                      <a:pt x="1407808" y="508461"/>
                      <a:pt x="1836689" y="903209"/>
                      <a:pt x="2359833" y="912165"/>
                    </a:cubicBezTo>
                    <a:lnTo>
                      <a:pt x="2725954" y="1587174"/>
                    </a:lnTo>
                    <a:lnTo>
                      <a:pt x="2360670" y="2253077"/>
                    </a:lnTo>
                    <a:cubicBezTo>
                      <a:pt x="1098854" y="2244104"/>
                      <a:pt x="70411" y="1253913"/>
                      <a:pt x="388" y="7498"/>
                    </a:cubicBezTo>
                    <a:lnTo>
                      <a:pt x="662206" y="370557"/>
                    </a:lnTo>
                    <a:lnTo>
                      <a:pt x="1345284" y="82"/>
                    </a:lnTo>
                    <a:close/>
                  </a:path>
                </a:pathLst>
              </a:custGeom>
              <a:solidFill>
                <a:schemeClr val="accent3"/>
              </a:solidFill>
              <a:ln w="16740" cap="flat">
                <a:noFill/>
                <a:prstDash val="solid"/>
                <a:miter/>
              </a:ln>
            </p:spPr>
            <p:txBody>
              <a:bodyPr rtlCol="0" anchor="ctr"/>
              <a:lstStyle/>
              <a:p>
                <a:endParaRPr lang="en-US"/>
              </a:p>
            </p:txBody>
          </p:sp>
        </p:grpSp>
        <p:grpSp>
          <p:nvGrpSpPr>
            <p:cNvPr id="15" name="Graphic 5">
              <a:extLst>
                <a:ext uri="{FF2B5EF4-FFF2-40B4-BE49-F238E27FC236}">
                  <a16:creationId xmlns:a16="http://schemas.microsoft.com/office/drawing/2014/main" id="{D7FAFA83-F27A-4C2A-929D-7ABE8759BAA6}"/>
                </a:ext>
              </a:extLst>
            </p:cNvPr>
            <p:cNvGrpSpPr/>
            <p:nvPr/>
          </p:nvGrpSpPr>
          <p:grpSpPr>
            <a:xfrm>
              <a:off x="5385634" y="2718646"/>
              <a:ext cx="1420645" cy="1420605"/>
              <a:chOff x="5385634" y="2718646"/>
              <a:chExt cx="1420645" cy="1420605"/>
            </a:xfrm>
          </p:grpSpPr>
          <p:sp>
            <p:nvSpPr>
              <p:cNvPr id="16" name="Freeform: Shape 15">
                <a:extLst>
                  <a:ext uri="{FF2B5EF4-FFF2-40B4-BE49-F238E27FC236}">
                    <a16:creationId xmlns:a16="http://schemas.microsoft.com/office/drawing/2014/main" id="{3ECC2A7E-BEB5-4320-9DFB-6BB2F43349C7}"/>
                  </a:ext>
                </a:extLst>
              </p:cNvPr>
              <p:cNvSpPr/>
              <p:nvPr/>
            </p:nvSpPr>
            <p:spPr>
              <a:xfrm flipV="1">
                <a:off x="5385634" y="2718646"/>
                <a:ext cx="732202" cy="732202"/>
              </a:xfrm>
              <a:custGeom>
                <a:avLst/>
                <a:gdLst>
                  <a:gd name="connsiteX0" fmla="*/ 625094 w 732202"/>
                  <a:gd name="connsiteY0" fmla="*/ 107016 h 732202"/>
                  <a:gd name="connsiteX1" fmla="*/ 665170 w 732202"/>
                  <a:gd name="connsiteY1" fmla="*/ 154629 h 732202"/>
                  <a:gd name="connsiteX2" fmla="*/ 598459 w 732202"/>
                  <a:gd name="connsiteY2" fmla="*/ 235222 h 732202"/>
                  <a:gd name="connsiteX3" fmla="*/ 622974 w 732202"/>
                  <a:gd name="connsiteY3" fmla="*/ 294146 h 732202"/>
                  <a:gd name="connsiteX4" fmla="*/ 726916 w 732202"/>
                  <a:gd name="connsiteY4" fmla="*/ 304052 h 732202"/>
                  <a:gd name="connsiteX5" fmla="*/ 727047 w 732202"/>
                  <a:gd name="connsiteY5" fmla="*/ 428151 h 732202"/>
                  <a:gd name="connsiteX6" fmla="*/ 622986 w 732202"/>
                  <a:gd name="connsiteY6" fmla="*/ 437926 h 732202"/>
                  <a:gd name="connsiteX7" fmla="*/ 598602 w 732202"/>
                  <a:gd name="connsiteY7" fmla="*/ 496969 h 732202"/>
                  <a:gd name="connsiteX8" fmla="*/ 665182 w 732202"/>
                  <a:gd name="connsiteY8" fmla="*/ 577455 h 732202"/>
                  <a:gd name="connsiteX9" fmla="*/ 625117 w 732202"/>
                  <a:gd name="connsiteY9" fmla="*/ 625069 h 732202"/>
                  <a:gd name="connsiteX10" fmla="*/ 577504 w 732202"/>
                  <a:gd name="connsiteY10" fmla="*/ 665133 h 732202"/>
                  <a:gd name="connsiteX11" fmla="*/ 497006 w 732202"/>
                  <a:gd name="connsiteY11" fmla="*/ 598553 h 732202"/>
                  <a:gd name="connsiteX12" fmla="*/ 437975 w 732202"/>
                  <a:gd name="connsiteY12" fmla="*/ 622949 h 732202"/>
                  <a:gd name="connsiteX13" fmla="*/ 428069 w 732202"/>
                  <a:gd name="connsiteY13" fmla="*/ 726891 h 732202"/>
                  <a:gd name="connsiteX14" fmla="*/ 304208 w 732202"/>
                  <a:gd name="connsiteY14" fmla="*/ 727010 h 732202"/>
                  <a:gd name="connsiteX15" fmla="*/ 294314 w 732202"/>
                  <a:gd name="connsiteY15" fmla="*/ 622830 h 732202"/>
                  <a:gd name="connsiteX16" fmla="*/ 235271 w 732202"/>
                  <a:gd name="connsiteY16" fmla="*/ 598434 h 732202"/>
                  <a:gd name="connsiteX17" fmla="*/ 154666 w 732202"/>
                  <a:gd name="connsiteY17" fmla="*/ 665133 h 732202"/>
                  <a:gd name="connsiteX18" fmla="*/ 107172 w 732202"/>
                  <a:gd name="connsiteY18" fmla="*/ 624950 h 732202"/>
                  <a:gd name="connsiteX19" fmla="*/ 67107 w 732202"/>
                  <a:gd name="connsiteY19" fmla="*/ 577575 h 732202"/>
                  <a:gd name="connsiteX20" fmla="*/ 133806 w 732202"/>
                  <a:gd name="connsiteY20" fmla="*/ 496969 h 732202"/>
                  <a:gd name="connsiteX21" fmla="*/ 109410 w 732202"/>
                  <a:gd name="connsiteY21" fmla="*/ 437926 h 732202"/>
                  <a:gd name="connsiteX22" fmla="*/ 5230 w 732202"/>
                  <a:gd name="connsiteY22" fmla="*/ 428032 h 732202"/>
                  <a:gd name="connsiteX23" fmla="*/ 5349 w 732202"/>
                  <a:gd name="connsiteY23" fmla="*/ 304171 h 732202"/>
                  <a:gd name="connsiteX24" fmla="*/ 109291 w 732202"/>
                  <a:gd name="connsiteY24" fmla="*/ 294277 h 732202"/>
                  <a:gd name="connsiteX25" fmla="*/ 133687 w 732202"/>
                  <a:gd name="connsiteY25" fmla="*/ 235234 h 732202"/>
                  <a:gd name="connsiteX26" fmla="*/ 67107 w 732202"/>
                  <a:gd name="connsiteY26" fmla="*/ 154736 h 732202"/>
                  <a:gd name="connsiteX27" fmla="*/ 107172 w 732202"/>
                  <a:gd name="connsiteY27" fmla="*/ 107135 h 732202"/>
                  <a:gd name="connsiteX28" fmla="*/ 154785 w 732202"/>
                  <a:gd name="connsiteY28" fmla="*/ 67058 h 732202"/>
                  <a:gd name="connsiteX29" fmla="*/ 235271 w 732202"/>
                  <a:gd name="connsiteY29" fmla="*/ 133650 h 732202"/>
                  <a:gd name="connsiteX30" fmla="*/ 294314 w 732202"/>
                  <a:gd name="connsiteY30" fmla="*/ 109254 h 732202"/>
                  <a:gd name="connsiteX31" fmla="*/ 304101 w 732202"/>
                  <a:gd name="connsiteY31" fmla="*/ 5194 h 732202"/>
                  <a:gd name="connsiteX32" fmla="*/ 428188 w 732202"/>
                  <a:gd name="connsiteY32" fmla="*/ 5325 h 732202"/>
                  <a:gd name="connsiteX33" fmla="*/ 438094 w 732202"/>
                  <a:gd name="connsiteY33" fmla="*/ 109266 h 732202"/>
                  <a:gd name="connsiteX34" fmla="*/ 497018 w 732202"/>
                  <a:gd name="connsiteY34" fmla="*/ 133781 h 732202"/>
                  <a:gd name="connsiteX35" fmla="*/ 577623 w 732202"/>
                  <a:gd name="connsiteY35" fmla="*/ 67082 h 732202"/>
                  <a:gd name="connsiteX36" fmla="*/ 625117 w 732202"/>
                  <a:gd name="connsiteY36" fmla="*/ 107028 h 732202"/>
                  <a:gd name="connsiteX37" fmla="*/ 464705 w 732202"/>
                  <a:gd name="connsiteY37" fmla="*/ 267405 h 732202"/>
                  <a:gd name="connsiteX38" fmla="*/ 267549 w 732202"/>
                  <a:gd name="connsiteY38" fmla="*/ 267524 h 732202"/>
                  <a:gd name="connsiteX39" fmla="*/ 267430 w 732202"/>
                  <a:gd name="connsiteY39" fmla="*/ 464691 h 732202"/>
                  <a:gd name="connsiteX40" fmla="*/ 464705 w 732202"/>
                  <a:gd name="connsiteY40" fmla="*/ 464691 h 732202"/>
                  <a:gd name="connsiteX41" fmla="*/ 464705 w 732202"/>
                  <a:gd name="connsiteY41" fmla="*/ 267405 h 7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32202" h="732202">
                    <a:moveTo>
                      <a:pt x="625094" y="107016"/>
                    </a:moveTo>
                    <a:cubicBezTo>
                      <a:pt x="640036" y="121946"/>
                      <a:pt x="653347" y="137948"/>
                      <a:pt x="665170" y="154629"/>
                    </a:cubicBezTo>
                    <a:lnTo>
                      <a:pt x="598459" y="235222"/>
                    </a:lnTo>
                    <a:cubicBezTo>
                      <a:pt x="609080" y="254070"/>
                      <a:pt x="617283" y="273751"/>
                      <a:pt x="622974" y="294146"/>
                    </a:cubicBezTo>
                    <a:lnTo>
                      <a:pt x="726916" y="304052"/>
                    </a:lnTo>
                    <a:cubicBezTo>
                      <a:pt x="733940" y="345117"/>
                      <a:pt x="734071" y="387086"/>
                      <a:pt x="727047" y="428151"/>
                    </a:cubicBezTo>
                    <a:lnTo>
                      <a:pt x="622986" y="437926"/>
                    </a:lnTo>
                    <a:cubicBezTo>
                      <a:pt x="617307" y="458298"/>
                      <a:pt x="609199" y="478146"/>
                      <a:pt x="598602" y="496969"/>
                    </a:cubicBezTo>
                    <a:lnTo>
                      <a:pt x="665182" y="577455"/>
                    </a:lnTo>
                    <a:cubicBezTo>
                      <a:pt x="653359" y="594136"/>
                      <a:pt x="640048" y="610126"/>
                      <a:pt x="625117" y="625069"/>
                    </a:cubicBezTo>
                    <a:cubicBezTo>
                      <a:pt x="610151" y="640035"/>
                      <a:pt x="594209" y="653298"/>
                      <a:pt x="577504" y="665133"/>
                    </a:cubicBezTo>
                    <a:lnTo>
                      <a:pt x="497006" y="598553"/>
                    </a:lnTo>
                    <a:cubicBezTo>
                      <a:pt x="478194" y="609162"/>
                      <a:pt x="458346" y="617270"/>
                      <a:pt x="437975" y="622949"/>
                    </a:cubicBezTo>
                    <a:lnTo>
                      <a:pt x="428069" y="726891"/>
                    </a:lnTo>
                    <a:cubicBezTo>
                      <a:pt x="387111" y="733880"/>
                      <a:pt x="345178" y="733999"/>
                      <a:pt x="304208" y="727010"/>
                    </a:cubicBezTo>
                    <a:lnTo>
                      <a:pt x="294314" y="622830"/>
                    </a:lnTo>
                    <a:cubicBezTo>
                      <a:pt x="273895" y="617139"/>
                      <a:pt x="254119" y="609067"/>
                      <a:pt x="235271" y="598434"/>
                    </a:cubicBezTo>
                    <a:lnTo>
                      <a:pt x="154666" y="665133"/>
                    </a:lnTo>
                    <a:cubicBezTo>
                      <a:pt x="137997" y="653322"/>
                      <a:pt x="122102" y="639892"/>
                      <a:pt x="107172" y="624950"/>
                    </a:cubicBezTo>
                    <a:cubicBezTo>
                      <a:pt x="92229" y="610019"/>
                      <a:pt x="78918" y="594255"/>
                      <a:pt x="67107" y="577575"/>
                    </a:cubicBezTo>
                    <a:lnTo>
                      <a:pt x="133806" y="496969"/>
                    </a:lnTo>
                    <a:cubicBezTo>
                      <a:pt x="123174" y="478122"/>
                      <a:pt x="115101" y="458345"/>
                      <a:pt x="109410" y="437926"/>
                    </a:cubicBezTo>
                    <a:lnTo>
                      <a:pt x="5230" y="428032"/>
                    </a:lnTo>
                    <a:cubicBezTo>
                      <a:pt x="-1759" y="387063"/>
                      <a:pt x="-1639" y="345141"/>
                      <a:pt x="5349" y="304171"/>
                    </a:cubicBezTo>
                    <a:lnTo>
                      <a:pt x="109291" y="294277"/>
                    </a:lnTo>
                    <a:cubicBezTo>
                      <a:pt x="114970" y="273894"/>
                      <a:pt x="123078" y="254046"/>
                      <a:pt x="133687" y="235234"/>
                    </a:cubicBezTo>
                    <a:lnTo>
                      <a:pt x="67107" y="154736"/>
                    </a:lnTo>
                    <a:cubicBezTo>
                      <a:pt x="78942" y="138032"/>
                      <a:pt x="92205" y="122101"/>
                      <a:pt x="107172" y="107135"/>
                    </a:cubicBezTo>
                    <a:cubicBezTo>
                      <a:pt x="122114" y="92192"/>
                      <a:pt x="138104" y="78881"/>
                      <a:pt x="154785" y="67058"/>
                    </a:cubicBezTo>
                    <a:lnTo>
                      <a:pt x="235271" y="133650"/>
                    </a:lnTo>
                    <a:cubicBezTo>
                      <a:pt x="254095" y="123042"/>
                      <a:pt x="273943" y="114933"/>
                      <a:pt x="294314" y="109254"/>
                    </a:cubicBezTo>
                    <a:lnTo>
                      <a:pt x="304101" y="5194"/>
                    </a:lnTo>
                    <a:cubicBezTo>
                      <a:pt x="345154" y="-1831"/>
                      <a:pt x="387123" y="-1700"/>
                      <a:pt x="428188" y="5325"/>
                    </a:cubicBezTo>
                    <a:lnTo>
                      <a:pt x="438094" y="109266"/>
                    </a:lnTo>
                    <a:cubicBezTo>
                      <a:pt x="458489" y="114957"/>
                      <a:pt x="478170" y="123149"/>
                      <a:pt x="497018" y="133781"/>
                    </a:cubicBezTo>
                    <a:lnTo>
                      <a:pt x="577623" y="67082"/>
                    </a:lnTo>
                    <a:cubicBezTo>
                      <a:pt x="594304" y="78893"/>
                      <a:pt x="610187" y="92097"/>
                      <a:pt x="625117" y="107028"/>
                    </a:cubicBezTo>
                    <a:close/>
                    <a:moveTo>
                      <a:pt x="464705" y="267405"/>
                    </a:moveTo>
                    <a:cubicBezTo>
                      <a:pt x="410233" y="212946"/>
                      <a:pt x="322020" y="213053"/>
                      <a:pt x="267549" y="267524"/>
                    </a:cubicBezTo>
                    <a:cubicBezTo>
                      <a:pt x="213078" y="321995"/>
                      <a:pt x="212959" y="410220"/>
                      <a:pt x="267430" y="464691"/>
                    </a:cubicBezTo>
                    <a:cubicBezTo>
                      <a:pt x="321901" y="519151"/>
                      <a:pt x="410233" y="519151"/>
                      <a:pt x="464705" y="464691"/>
                    </a:cubicBezTo>
                    <a:cubicBezTo>
                      <a:pt x="519176" y="410220"/>
                      <a:pt x="519176" y="321876"/>
                      <a:pt x="464705" y="267405"/>
                    </a:cubicBezTo>
                    <a:close/>
                  </a:path>
                </a:pathLst>
              </a:custGeom>
              <a:solidFill>
                <a:schemeClr val="accent1"/>
              </a:solidFill>
              <a:ln w="11906"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05B83235-7DF2-414E-8701-1EB6527188B1}"/>
                  </a:ext>
                </a:extLst>
              </p:cNvPr>
              <p:cNvSpPr/>
              <p:nvPr/>
            </p:nvSpPr>
            <p:spPr>
              <a:xfrm flipV="1">
                <a:off x="6083010" y="2727650"/>
                <a:ext cx="714398" cy="714339"/>
              </a:xfrm>
              <a:custGeom>
                <a:avLst/>
                <a:gdLst>
                  <a:gd name="connsiteX0" fmla="*/ 695661 w 714398"/>
                  <a:gd name="connsiteY0" fmla="*/ 216910 h 714339"/>
                  <a:gd name="connsiteX1" fmla="*/ 714461 w 714398"/>
                  <a:gd name="connsiteY1" fmla="*/ 276227 h 714339"/>
                  <a:gd name="connsiteX2" fmla="*/ 621985 w 714398"/>
                  <a:gd name="connsiteY2" fmla="*/ 325162 h 714339"/>
                  <a:gd name="connsiteX3" fmla="*/ 622081 w 714398"/>
                  <a:gd name="connsiteY3" fmla="*/ 388979 h 714339"/>
                  <a:gd name="connsiteX4" fmla="*/ 714330 w 714398"/>
                  <a:gd name="connsiteY4" fmla="*/ 437914 h 714339"/>
                  <a:gd name="connsiteX5" fmla="*/ 666955 w 714398"/>
                  <a:gd name="connsiteY5" fmla="*/ 552607 h 714339"/>
                  <a:gd name="connsiteX6" fmla="*/ 567074 w 714398"/>
                  <a:gd name="connsiteY6" fmla="*/ 521829 h 714339"/>
                  <a:gd name="connsiteX7" fmla="*/ 521949 w 714398"/>
                  <a:gd name="connsiteY7" fmla="*/ 567037 h 714339"/>
                  <a:gd name="connsiteX8" fmla="*/ 552667 w 714398"/>
                  <a:gd name="connsiteY8" fmla="*/ 666883 h 714339"/>
                  <a:gd name="connsiteX9" fmla="*/ 497422 w 714398"/>
                  <a:gd name="connsiteY9" fmla="*/ 695529 h 714339"/>
                  <a:gd name="connsiteX10" fmla="*/ 438105 w 714398"/>
                  <a:gd name="connsiteY10" fmla="*/ 714329 h 714339"/>
                  <a:gd name="connsiteX11" fmla="*/ 389218 w 714398"/>
                  <a:gd name="connsiteY11" fmla="*/ 622020 h 714339"/>
                  <a:gd name="connsiteX12" fmla="*/ 325341 w 714398"/>
                  <a:gd name="connsiteY12" fmla="*/ 621961 h 714339"/>
                  <a:gd name="connsiteX13" fmla="*/ 276418 w 714398"/>
                  <a:gd name="connsiteY13" fmla="*/ 714198 h 714339"/>
                  <a:gd name="connsiteX14" fmla="*/ 161940 w 714398"/>
                  <a:gd name="connsiteY14" fmla="*/ 666907 h 714339"/>
                  <a:gd name="connsiteX15" fmla="*/ 192670 w 714398"/>
                  <a:gd name="connsiteY15" fmla="*/ 566870 h 714339"/>
                  <a:gd name="connsiteX16" fmla="*/ 147450 w 714398"/>
                  <a:gd name="connsiteY16" fmla="*/ 521734 h 714339"/>
                  <a:gd name="connsiteX17" fmla="*/ 47449 w 714398"/>
                  <a:gd name="connsiteY17" fmla="*/ 552511 h 714339"/>
                  <a:gd name="connsiteX18" fmla="*/ 18958 w 714398"/>
                  <a:gd name="connsiteY18" fmla="*/ 497219 h 714339"/>
                  <a:gd name="connsiteX19" fmla="*/ 62 w 714398"/>
                  <a:gd name="connsiteY19" fmla="*/ 438116 h 714339"/>
                  <a:gd name="connsiteX20" fmla="*/ 92538 w 714398"/>
                  <a:gd name="connsiteY20" fmla="*/ 389170 h 714339"/>
                  <a:gd name="connsiteX21" fmla="*/ 92598 w 714398"/>
                  <a:gd name="connsiteY21" fmla="*/ 325281 h 714339"/>
                  <a:gd name="connsiteX22" fmla="*/ 134 w 714398"/>
                  <a:gd name="connsiteY22" fmla="*/ 276275 h 714339"/>
                  <a:gd name="connsiteX23" fmla="*/ 47640 w 714398"/>
                  <a:gd name="connsiteY23" fmla="*/ 161879 h 714339"/>
                  <a:gd name="connsiteX24" fmla="*/ 147462 w 714398"/>
                  <a:gd name="connsiteY24" fmla="*/ 192514 h 714339"/>
                  <a:gd name="connsiteX25" fmla="*/ 192586 w 714398"/>
                  <a:gd name="connsiteY25" fmla="*/ 147306 h 714339"/>
                  <a:gd name="connsiteX26" fmla="*/ 161880 w 714398"/>
                  <a:gd name="connsiteY26" fmla="*/ 47460 h 714339"/>
                  <a:gd name="connsiteX27" fmla="*/ 217113 w 714398"/>
                  <a:gd name="connsiteY27" fmla="*/ 18802 h 714339"/>
                  <a:gd name="connsiteX28" fmla="*/ 276430 w 714398"/>
                  <a:gd name="connsiteY28" fmla="*/ 2 h 714339"/>
                  <a:gd name="connsiteX29" fmla="*/ 325317 w 714398"/>
                  <a:gd name="connsiteY29" fmla="*/ 92323 h 714339"/>
                  <a:gd name="connsiteX30" fmla="*/ 389194 w 714398"/>
                  <a:gd name="connsiteY30" fmla="*/ 92383 h 714339"/>
                  <a:gd name="connsiteX31" fmla="*/ 438057 w 714398"/>
                  <a:gd name="connsiteY31" fmla="*/ -10 h 714339"/>
                  <a:gd name="connsiteX32" fmla="*/ 552655 w 714398"/>
                  <a:gd name="connsiteY32" fmla="*/ 47603 h 714339"/>
                  <a:gd name="connsiteX33" fmla="*/ 522020 w 714398"/>
                  <a:gd name="connsiteY33" fmla="*/ 147413 h 714339"/>
                  <a:gd name="connsiteX34" fmla="*/ 567085 w 714398"/>
                  <a:gd name="connsiteY34" fmla="*/ 192609 h 714339"/>
                  <a:gd name="connsiteX35" fmla="*/ 667086 w 714398"/>
                  <a:gd name="connsiteY35" fmla="*/ 161844 h 714339"/>
                  <a:gd name="connsiteX36" fmla="*/ 695673 w 714398"/>
                  <a:gd name="connsiteY36" fmla="*/ 216922 h 714339"/>
                  <a:gd name="connsiteX37" fmla="*/ 486099 w 714398"/>
                  <a:gd name="connsiteY37" fmla="*/ 303707 h 714339"/>
                  <a:gd name="connsiteX38" fmla="*/ 303910 w 714398"/>
                  <a:gd name="connsiteY38" fmla="*/ 228364 h 714339"/>
                  <a:gd name="connsiteX39" fmla="*/ 228353 w 714398"/>
                  <a:gd name="connsiteY39" fmla="*/ 410470 h 714339"/>
                  <a:gd name="connsiteX40" fmla="*/ 410614 w 714398"/>
                  <a:gd name="connsiteY40" fmla="*/ 485968 h 714339"/>
                  <a:gd name="connsiteX41" fmla="*/ 486099 w 714398"/>
                  <a:gd name="connsiteY41" fmla="*/ 303707 h 714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4398" h="714339">
                    <a:moveTo>
                      <a:pt x="695661" y="216910"/>
                    </a:moveTo>
                    <a:cubicBezTo>
                      <a:pt x="703745" y="236424"/>
                      <a:pt x="709925" y="256296"/>
                      <a:pt x="714461" y="276227"/>
                    </a:cubicBezTo>
                    <a:lnTo>
                      <a:pt x="621985" y="325162"/>
                    </a:lnTo>
                    <a:cubicBezTo>
                      <a:pt x="624593" y="346641"/>
                      <a:pt x="624640" y="367965"/>
                      <a:pt x="622081" y="388979"/>
                    </a:cubicBezTo>
                    <a:lnTo>
                      <a:pt x="714330" y="437914"/>
                    </a:lnTo>
                    <a:cubicBezTo>
                      <a:pt x="705103" y="478538"/>
                      <a:pt x="689148" y="517364"/>
                      <a:pt x="666955" y="552607"/>
                    </a:cubicBezTo>
                    <a:lnTo>
                      <a:pt x="567074" y="521829"/>
                    </a:lnTo>
                    <a:cubicBezTo>
                      <a:pt x="554036" y="538474"/>
                      <a:pt x="538951" y="553714"/>
                      <a:pt x="521949" y="567037"/>
                    </a:cubicBezTo>
                    <a:lnTo>
                      <a:pt x="552667" y="666883"/>
                    </a:lnTo>
                    <a:cubicBezTo>
                      <a:pt x="535356" y="677765"/>
                      <a:pt x="516948" y="687445"/>
                      <a:pt x="497422" y="695529"/>
                    </a:cubicBezTo>
                    <a:cubicBezTo>
                      <a:pt x="477872" y="703637"/>
                      <a:pt x="458072" y="709793"/>
                      <a:pt x="438105" y="714329"/>
                    </a:cubicBezTo>
                    <a:lnTo>
                      <a:pt x="389218" y="622020"/>
                    </a:lnTo>
                    <a:cubicBezTo>
                      <a:pt x="367775" y="624616"/>
                      <a:pt x="346332" y="624509"/>
                      <a:pt x="325341" y="621961"/>
                    </a:cubicBezTo>
                    <a:lnTo>
                      <a:pt x="276418" y="714198"/>
                    </a:lnTo>
                    <a:cubicBezTo>
                      <a:pt x="235889" y="704983"/>
                      <a:pt x="197111" y="689041"/>
                      <a:pt x="161940" y="666907"/>
                    </a:cubicBezTo>
                    <a:lnTo>
                      <a:pt x="192670" y="566870"/>
                    </a:lnTo>
                    <a:cubicBezTo>
                      <a:pt x="175977" y="553797"/>
                      <a:pt x="160797" y="538772"/>
                      <a:pt x="147450" y="521734"/>
                    </a:cubicBezTo>
                    <a:lnTo>
                      <a:pt x="47449" y="552511"/>
                    </a:lnTo>
                    <a:cubicBezTo>
                      <a:pt x="36567" y="535212"/>
                      <a:pt x="27042" y="516733"/>
                      <a:pt x="18958" y="497219"/>
                    </a:cubicBezTo>
                    <a:cubicBezTo>
                      <a:pt x="10873" y="477693"/>
                      <a:pt x="4598" y="458035"/>
                      <a:pt x="62" y="438116"/>
                    </a:cubicBezTo>
                    <a:lnTo>
                      <a:pt x="92538" y="389170"/>
                    </a:lnTo>
                    <a:cubicBezTo>
                      <a:pt x="89931" y="367679"/>
                      <a:pt x="90038" y="346319"/>
                      <a:pt x="92598" y="325281"/>
                    </a:cubicBezTo>
                    <a:lnTo>
                      <a:pt x="134" y="276275"/>
                    </a:lnTo>
                    <a:cubicBezTo>
                      <a:pt x="9361" y="235746"/>
                      <a:pt x="25506" y="197050"/>
                      <a:pt x="47640" y="161879"/>
                    </a:cubicBezTo>
                    <a:lnTo>
                      <a:pt x="147462" y="192514"/>
                    </a:lnTo>
                    <a:cubicBezTo>
                      <a:pt x="160499" y="175869"/>
                      <a:pt x="175584" y="160629"/>
                      <a:pt x="192586" y="147306"/>
                    </a:cubicBezTo>
                    <a:lnTo>
                      <a:pt x="161880" y="47460"/>
                    </a:lnTo>
                    <a:cubicBezTo>
                      <a:pt x="179204" y="36554"/>
                      <a:pt x="197563" y="26910"/>
                      <a:pt x="217113" y="18802"/>
                    </a:cubicBezTo>
                    <a:cubicBezTo>
                      <a:pt x="236640" y="10718"/>
                      <a:pt x="256499" y="4538"/>
                      <a:pt x="276430" y="2"/>
                    </a:cubicBezTo>
                    <a:lnTo>
                      <a:pt x="325317" y="92323"/>
                    </a:lnTo>
                    <a:cubicBezTo>
                      <a:pt x="346760" y="89727"/>
                      <a:pt x="368203" y="89835"/>
                      <a:pt x="389194" y="92383"/>
                    </a:cubicBezTo>
                    <a:lnTo>
                      <a:pt x="438057" y="-10"/>
                    </a:lnTo>
                    <a:cubicBezTo>
                      <a:pt x="478682" y="9217"/>
                      <a:pt x="517413" y="25398"/>
                      <a:pt x="552655" y="47603"/>
                    </a:cubicBezTo>
                    <a:lnTo>
                      <a:pt x="522020" y="147413"/>
                    </a:lnTo>
                    <a:cubicBezTo>
                      <a:pt x="538701" y="160474"/>
                      <a:pt x="553738" y="175583"/>
                      <a:pt x="567085" y="192609"/>
                    </a:cubicBezTo>
                    <a:lnTo>
                      <a:pt x="667086" y="161844"/>
                    </a:lnTo>
                    <a:cubicBezTo>
                      <a:pt x="677969" y="179143"/>
                      <a:pt x="687589" y="197408"/>
                      <a:pt x="695673" y="216922"/>
                    </a:cubicBezTo>
                    <a:close/>
                    <a:moveTo>
                      <a:pt x="486099" y="303707"/>
                    </a:moveTo>
                    <a:cubicBezTo>
                      <a:pt x="456619" y="232543"/>
                      <a:pt x="375074" y="198896"/>
                      <a:pt x="303910" y="228364"/>
                    </a:cubicBezTo>
                    <a:cubicBezTo>
                      <a:pt x="232734" y="257844"/>
                      <a:pt x="198873" y="339306"/>
                      <a:pt x="228353" y="410470"/>
                    </a:cubicBezTo>
                    <a:cubicBezTo>
                      <a:pt x="257833" y="481646"/>
                      <a:pt x="339438" y="515447"/>
                      <a:pt x="410614" y="485968"/>
                    </a:cubicBezTo>
                    <a:cubicBezTo>
                      <a:pt x="481777" y="456488"/>
                      <a:pt x="515579" y="374870"/>
                      <a:pt x="486099" y="303707"/>
                    </a:cubicBezTo>
                    <a:close/>
                  </a:path>
                </a:pathLst>
              </a:custGeom>
              <a:solidFill>
                <a:schemeClr val="accent3"/>
              </a:solidFill>
              <a:ln w="11906"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FCDE6E78-BC84-4C1A-BC4C-6434D6FA8085}"/>
                  </a:ext>
                </a:extLst>
              </p:cNvPr>
              <p:cNvSpPr/>
              <p:nvPr/>
            </p:nvSpPr>
            <p:spPr>
              <a:xfrm flipV="1">
                <a:off x="6074077" y="3407053"/>
                <a:ext cx="732202" cy="732197"/>
              </a:xfrm>
              <a:custGeom>
                <a:avLst/>
                <a:gdLst>
                  <a:gd name="connsiteX0" fmla="*/ 625108 w 732202"/>
                  <a:gd name="connsiteY0" fmla="*/ 107141 h 732197"/>
                  <a:gd name="connsiteX1" fmla="*/ 665184 w 732202"/>
                  <a:gd name="connsiteY1" fmla="*/ 154754 h 732197"/>
                  <a:gd name="connsiteX2" fmla="*/ 598474 w 732202"/>
                  <a:gd name="connsiteY2" fmla="*/ 235360 h 732197"/>
                  <a:gd name="connsiteX3" fmla="*/ 622989 w 732202"/>
                  <a:gd name="connsiteY3" fmla="*/ 294284 h 732197"/>
                  <a:gd name="connsiteX4" fmla="*/ 726930 w 732202"/>
                  <a:gd name="connsiteY4" fmla="*/ 304178 h 732197"/>
                  <a:gd name="connsiteX5" fmla="*/ 727061 w 732202"/>
                  <a:gd name="connsiteY5" fmla="*/ 428277 h 732197"/>
                  <a:gd name="connsiteX6" fmla="*/ 623001 w 732202"/>
                  <a:gd name="connsiteY6" fmla="*/ 438052 h 732197"/>
                  <a:gd name="connsiteX7" fmla="*/ 598617 w 732202"/>
                  <a:gd name="connsiteY7" fmla="*/ 497095 h 732197"/>
                  <a:gd name="connsiteX8" fmla="*/ 665196 w 732202"/>
                  <a:gd name="connsiteY8" fmla="*/ 577593 h 732197"/>
                  <a:gd name="connsiteX9" fmla="*/ 625132 w 732202"/>
                  <a:gd name="connsiteY9" fmla="*/ 625194 h 732197"/>
                  <a:gd name="connsiteX10" fmla="*/ 577519 w 732202"/>
                  <a:gd name="connsiteY10" fmla="*/ 665271 h 732197"/>
                  <a:gd name="connsiteX11" fmla="*/ 497021 w 732202"/>
                  <a:gd name="connsiteY11" fmla="*/ 598679 h 732197"/>
                  <a:gd name="connsiteX12" fmla="*/ 437989 w 732202"/>
                  <a:gd name="connsiteY12" fmla="*/ 623075 h 732197"/>
                  <a:gd name="connsiteX13" fmla="*/ 428083 w 732202"/>
                  <a:gd name="connsiteY13" fmla="*/ 727016 h 732197"/>
                  <a:gd name="connsiteX14" fmla="*/ 304223 w 732202"/>
                  <a:gd name="connsiteY14" fmla="*/ 727136 h 732197"/>
                  <a:gd name="connsiteX15" fmla="*/ 294328 w 732202"/>
                  <a:gd name="connsiteY15" fmla="*/ 622956 h 732197"/>
                  <a:gd name="connsiteX16" fmla="*/ 235285 w 732202"/>
                  <a:gd name="connsiteY16" fmla="*/ 598572 h 732197"/>
                  <a:gd name="connsiteX17" fmla="*/ 154680 w 732202"/>
                  <a:gd name="connsiteY17" fmla="*/ 665271 h 732197"/>
                  <a:gd name="connsiteX18" fmla="*/ 107186 w 732202"/>
                  <a:gd name="connsiteY18" fmla="*/ 625087 h 732197"/>
                  <a:gd name="connsiteX19" fmla="*/ 67122 w 732202"/>
                  <a:gd name="connsiteY19" fmla="*/ 577712 h 732197"/>
                  <a:gd name="connsiteX20" fmla="*/ 133820 w 732202"/>
                  <a:gd name="connsiteY20" fmla="*/ 497095 h 732197"/>
                  <a:gd name="connsiteX21" fmla="*/ 109424 w 732202"/>
                  <a:gd name="connsiteY21" fmla="*/ 438064 h 732197"/>
                  <a:gd name="connsiteX22" fmla="*/ 5245 w 732202"/>
                  <a:gd name="connsiteY22" fmla="*/ 428158 h 732197"/>
                  <a:gd name="connsiteX23" fmla="*/ 5364 w 732202"/>
                  <a:gd name="connsiteY23" fmla="*/ 304297 h 732197"/>
                  <a:gd name="connsiteX24" fmla="*/ 109305 w 732202"/>
                  <a:gd name="connsiteY24" fmla="*/ 294403 h 732197"/>
                  <a:gd name="connsiteX25" fmla="*/ 133701 w 732202"/>
                  <a:gd name="connsiteY25" fmla="*/ 235360 h 732197"/>
                  <a:gd name="connsiteX26" fmla="*/ 67122 w 732202"/>
                  <a:gd name="connsiteY26" fmla="*/ 154873 h 732197"/>
                  <a:gd name="connsiteX27" fmla="*/ 107186 w 732202"/>
                  <a:gd name="connsiteY27" fmla="*/ 107260 h 732197"/>
                  <a:gd name="connsiteX28" fmla="*/ 154799 w 732202"/>
                  <a:gd name="connsiteY28" fmla="*/ 67196 h 732197"/>
                  <a:gd name="connsiteX29" fmla="*/ 235285 w 732202"/>
                  <a:gd name="connsiteY29" fmla="*/ 133776 h 732197"/>
                  <a:gd name="connsiteX30" fmla="*/ 294328 w 732202"/>
                  <a:gd name="connsiteY30" fmla="*/ 109380 h 732197"/>
                  <a:gd name="connsiteX31" fmla="*/ 304115 w 732202"/>
                  <a:gd name="connsiteY31" fmla="*/ 5319 h 732197"/>
                  <a:gd name="connsiteX32" fmla="*/ 428202 w 732202"/>
                  <a:gd name="connsiteY32" fmla="*/ 5450 h 732197"/>
                  <a:gd name="connsiteX33" fmla="*/ 438108 w 732202"/>
                  <a:gd name="connsiteY33" fmla="*/ 109392 h 732197"/>
                  <a:gd name="connsiteX34" fmla="*/ 497032 w 732202"/>
                  <a:gd name="connsiteY34" fmla="*/ 133906 h 732197"/>
                  <a:gd name="connsiteX35" fmla="*/ 577638 w 732202"/>
                  <a:gd name="connsiteY35" fmla="*/ 67208 h 732197"/>
                  <a:gd name="connsiteX36" fmla="*/ 625132 w 732202"/>
                  <a:gd name="connsiteY36" fmla="*/ 107165 h 732197"/>
                  <a:gd name="connsiteX37" fmla="*/ 464719 w 732202"/>
                  <a:gd name="connsiteY37" fmla="*/ 267542 h 732197"/>
                  <a:gd name="connsiteX38" fmla="*/ 267563 w 732202"/>
                  <a:gd name="connsiteY38" fmla="*/ 267661 h 732197"/>
                  <a:gd name="connsiteX39" fmla="*/ 267444 w 732202"/>
                  <a:gd name="connsiteY39" fmla="*/ 464817 h 732197"/>
                  <a:gd name="connsiteX40" fmla="*/ 464719 w 732202"/>
                  <a:gd name="connsiteY40" fmla="*/ 464817 h 732197"/>
                  <a:gd name="connsiteX41" fmla="*/ 464719 w 732202"/>
                  <a:gd name="connsiteY41" fmla="*/ 267542 h 73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32202" h="732197">
                    <a:moveTo>
                      <a:pt x="625108" y="107141"/>
                    </a:moveTo>
                    <a:cubicBezTo>
                      <a:pt x="640050" y="122084"/>
                      <a:pt x="653361" y="138086"/>
                      <a:pt x="665184" y="154754"/>
                    </a:cubicBezTo>
                    <a:lnTo>
                      <a:pt x="598474" y="235360"/>
                    </a:lnTo>
                    <a:cubicBezTo>
                      <a:pt x="609094" y="254195"/>
                      <a:pt x="617298" y="273876"/>
                      <a:pt x="622989" y="294284"/>
                    </a:cubicBezTo>
                    <a:lnTo>
                      <a:pt x="726930" y="304178"/>
                    </a:lnTo>
                    <a:cubicBezTo>
                      <a:pt x="733955" y="345242"/>
                      <a:pt x="734086" y="387224"/>
                      <a:pt x="727061" y="428277"/>
                    </a:cubicBezTo>
                    <a:lnTo>
                      <a:pt x="623001" y="438052"/>
                    </a:lnTo>
                    <a:cubicBezTo>
                      <a:pt x="617321" y="458435"/>
                      <a:pt x="609213" y="478283"/>
                      <a:pt x="598617" y="497095"/>
                    </a:cubicBezTo>
                    <a:lnTo>
                      <a:pt x="665196" y="577593"/>
                    </a:lnTo>
                    <a:cubicBezTo>
                      <a:pt x="653373" y="594262"/>
                      <a:pt x="640062" y="610264"/>
                      <a:pt x="625132" y="625194"/>
                    </a:cubicBezTo>
                    <a:cubicBezTo>
                      <a:pt x="610166" y="640160"/>
                      <a:pt x="594223" y="653436"/>
                      <a:pt x="577519" y="665271"/>
                    </a:cubicBezTo>
                    <a:lnTo>
                      <a:pt x="497021" y="598679"/>
                    </a:lnTo>
                    <a:cubicBezTo>
                      <a:pt x="478209" y="609287"/>
                      <a:pt x="458361" y="617395"/>
                      <a:pt x="437989" y="623075"/>
                    </a:cubicBezTo>
                    <a:lnTo>
                      <a:pt x="428083" y="727016"/>
                    </a:lnTo>
                    <a:cubicBezTo>
                      <a:pt x="387126" y="734005"/>
                      <a:pt x="345192" y="734124"/>
                      <a:pt x="304223" y="727136"/>
                    </a:cubicBezTo>
                    <a:lnTo>
                      <a:pt x="294328" y="622956"/>
                    </a:lnTo>
                    <a:cubicBezTo>
                      <a:pt x="273909" y="617276"/>
                      <a:pt x="254133" y="609204"/>
                      <a:pt x="235285" y="598572"/>
                    </a:cubicBezTo>
                    <a:lnTo>
                      <a:pt x="154680" y="665271"/>
                    </a:lnTo>
                    <a:cubicBezTo>
                      <a:pt x="138011" y="653448"/>
                      <a:pt x="122117" y="640017"/>
                      <a:pt x="107186" y="625087"/>
                    </a:cubicBezTo>
                    <a:cubicBezTo>
                      <a:pt x="92244" y="610145"/>
                      <a:pt x="78933" y="594381"/>
                      <a:pt x="67122" y="577712"/>
                    </a:cubicBezTo>
                    <a:lnTo>
                      <a:pt x="133820" y="497095"/>
                    </a:lnTo>
                    <a:cubicBezTo>
                      <a:pt x="123188" y="478247"/>
                      <a:pt x="115116" y="458471"/>
                      <a:pt x="109424" y="438064"/>
                    </a:cubicBezTo>
                    <a:lnTo>
                      <a:pt x="5245" y="428158"/>
                    </a:lnTo>
                    <a:cubicBezTo>
                      <a:pt x="-1744" y="387200"/>
                      <a:pt x="-1625" y="345266"/>
                      <a:pt x="5364" y="304297"/>
                    </a:cubicBezTo>
                    <a:lnTo>
                      <a:pt x="109305" y="294403"/>
                    </a:lnTo>
                    <a:cubicBezTo>
                      <a:pt x="114985" y="274031"/>
                      <a:pt x="123093" y="254183"/>
                      <a:pt x="133701" y="235360"/>
                    </a:cubicBezTo>
                    <a:lnTo>
                      <a:pt x="67122" y="154873"/>
                    </a:lnTo>
                    <a:cubicBezTo>
                      <a:pt x="78956" y="138157"/>
                      <a:pt x="92220" y="122227"/>
                      <a:pt x="107186" y="107260"/>
                    </a:cubicBezTo>
                    <a:cubicBezTo>
                      <a:pt x="122128" y="92318"/>
                      <a:pt x="138119" y="79007"/>
                      <a:pt x="154799" y="67196"/>
                    </a:cubicBezTo>
                    <a:lnTo>
                      <a:pt x="235285" y="133776"/>
                    </a:lnTo>
                    <a:cubicBezTo>
                      <a:pt x="254109" y="123167"/>
                      <a:pt x="273957" y="115059"/>
                      <a:pt x="294328" y="109380"/>
                    </a:cubicBezTo>
                    <a:lnTo>
                      <a:pt x="304115" y="5319"/>
                    </a:lnTo>
                    <a:cubicBezTo>
                      <a:pt x="345168" y="-1694"/>
                      <a:pt x="387138" y="-1575"/>
                      <a:pt x="428202" y="5450"/>
                    </a:cubicBezTo>
                    <a:lnTo>
                      <a:pt x="438108" y="109392"/>
                    </a:lnTo>
                    <a:cubicBezTo>
                      <a:pt x="458504" y="115083"/>
                      <a:pt x="478185" y="123286"/>
                      <a:pt x="497032" y="133906"/>
                    </a:cubicBezTo>
                    <a:lnTo>
                      <a:pt x="577638" y="67208"/>
                    </a:lnTo>
                    <a:cubicBezTo>
                      <a:pt x="594319" y="79031"/>
                      <a:pt x="610201" y="92223"/>
                      <a:pt x="625132" y="107165"/>
                    </a:cubicBezTo>
                    <a:close/>
                    <a:moveTo>
                      <a:pt x="464719" y="267542"/>
                    </a:moveTo>
                    <a:cubicBezTo>
                      <a:pt x="410248" y="213071"/>
                      <a:pt x="322034" y="213190"/>
                      <a:pt x="267563" y="267661"/>
                    </a:cubicBezTo>
                    <a:cubicBezTo>
                      <a:pt x="213092" y="322121"/>
                      <a:pt x="212973" y="410346"/>
                      <a:pt x="267444" y="464817"/>
                    </a:cubicBezTo>
                    <a:cubicBezTo>
                      <a:pt x="321915" y="519288"/>
                      <a:pt x="410248" y="519288"/>
                      <a:pt x="464719" y="464817"/>
                    </a:cubicBezTo>
                    <a:cubicBezTo>
                      <a:pt x="519190" y="410346"/>
                      <a:pt x="519190" y="322001"/>
                      <a:pt x="464719" y="267542"/>
                    </a:cubicBezTo>
                    <a:close/>
                  </a:path>
                </a:pathLst>
              </a:custGeom>
              <a:solidFill>
                <a:schemeClr val="accent4"/>
              </a:solidFill>
              <a:ln w="11906"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783F1FC-2D27-4D78-B786-020B96875CDF}"/>
                  </a:ext>
                </a:extLst>
              </p:cNvPr>
              <p:cNvSpPr/>
              <p:nvPr/>
            </p:nvSpPr>
            <p:spPr>
              <a:xfrm flipV="1">
                <a:off x="5394614" y="3416093"/>
                <a:ext cx="714398" cy="714339"/>
              </a:xfrm>
              <a:custGeom>
                <a:avLst/>
                <a:gdLst>
                  <a:gd name="connsiteX0" fmla="*/ 695647 w 714398"/>
                  <a:gd name="connsiteY0" fmla="*/ 217040 h 714339"/>
                  <a:gd name="connsiteX1" fmla="*/ 714447 w 714398"/>
                  <a:gd name="connsiteY1" fmla="*/ 276357 h 714339"/>
                  <a:gd name="connsiteX2" fmla="*/ 621971 w 714398"/>
                  <a:gd name="connsiteY2" fmla="*/ 325292 h 714339"/>
                  <a:gd name="connsiteX3" fmla="*/ 622066 w 714398"/>
                  <a:gd name="connsiteY3" fmla="*/ 389109 h 714339"/>
                  <a:gd name="connsiteX4" fmla="*/ 714316 w 714398"/>
                  <a:gd name="connsiteY4" fmla="*/ 438044 h 714339"/>
                  <a:gd name="connsiteX5" fmla="*/ 666953 w 714398"/>
                  <a:gd name="connsiteY5" fmla="*/ 552737 h 714339"/>
                  <a:gd name="connsiteX6" fmla="*/ 567071 w 714398"/>
                  <a:gd name="connsiteY6" fmla="*/ 521959 h 714339"/>
                  <a:gd name="connsiteX7" fmla="*/ 521934 w 714398"/>
                  <a:gd name="connsiteY7" fmla="*/ 567167 h 714339"/>
                  <a:gd name="connsiteX8" fmla="*/ 552653 w 714398"/>
                  <a:gd name="connsiteY8" fmla="*/ 667013 h 714339"/>
                  <a:gd name="connsiteX9" fmla="*/ 497408 w 714398"/>
                  <a:gd name="connsiteY9" fmla="*/ 695659 h 714339"/>
                  <a:gd name="connsiteX10" fmla="*/ 438091 w 714398"/>
                  <a:gd name="connsiteY10" fmla="*/ 714459 h 714339"/>
                  <a:gd name="connsiteX11" fmla="*/ 389204 w 714398"/>
                  <a:gd name="connsiteY11" fmla="*/ 622150 h 714339"/>
                  <a:gd name="connsiteX12" fmla="*/ 325326 w 714398"/>
                  <a:gd name="connsiteY12" fmla="*/ 622091 h 714339"/>
                  <a:gd name="connsiteX13" fmla="*/ 276404 w 714398"/>
                  <a:gd name="connsiteY13" fmla="*/ 714328 h 714339"/>
                  <a:gd name="connsiteX14" fmla="*/ 161925 w 714398"/>
                  <a:gd name="connsiteY14" fmla="*/ 667037 h 714339"/>
                  <a:gd name="connsiteX15" fmla="*/ 192655 w 714398"/>
                  <a:gd name="connsiteY15" fmla="*/ 567000 h 714339"/>
                  <a:gd name="connsiteX16" fmla="*/ 147435 w 714398"/>
                  <a:gd name="connsiteY16" fmla="*/ 521864 h 714339"/>
                  <a:gd name="connsiteX17" fmla="*/ 47435 w 714398"/>
                  <a:gd name="connsiteY17" fmla="*/ 552641 h 714339"/>
                  <a:gd name="connsiteX18" fmla="*/ 18943 w 714398"/>
                  <a:gd name="connsiteY18" fmla="*/ 497349 h 714339"/>
                  <a:gd name="connsiteX19" fmla="*/ 48 w 714398"/>
                  <a:gd name="connsiteY19" fmla="*/ 438246 h 714339"/>
                  <a:gd name="connsiteX20" fmla="*/ 92524 w 714398"/>
                  <a:gd name="connsiteY20" fmla="*/ 389300 h 714339"/>
                  <a:gd name="connsiteX21" fmla="*/ 92583 w 714398"/>
                  <a:gd name="connsiteY21" fmla="*/ 325411 h 714339"/>
                  <a:gd name="connsiteX22" fmla="*/ 119 w 714398"/>
                  <a:gd name="connsiteY22" fmla="*/ 276405 h 714339"/>
                  <a:gd name="connsiteX23" fmla="*/ 47625 w 714398"/>
                  <a:gd name="connsiteY23" fmla="*/ 162009 h 714339"/>
                  <a:gd name="connsiteX24" fmla="*/ 147447 w 714398"/>
                  <a:gd name="connsiteY24" fmla="*/ 192644 h 714339"/>
                  <a:gd name="connsiteX25" fmla="*/ 192572 w 714398"/>
                  <a:gd name="connsiteY25" fmla="*/ 147436 h 714339"/>
                  <a:gd name="connsiteX26" fmla="*/ 161866 w 714398"/>
                  <a:gd name="connsiteY26" fmla="*/ 47590 h 714339"/>
                  <a:gd name="connsiteX27" fmla="*/ 217099 w 714398"/>
                  <a:gd name="connsiteY27" fmla="*/ 18932 h 714339"/>
                  <a:gd name="connsiteX28" fmla="*/ 276416 w 714398"/>
                  <a:gd name="connsiteY28" fmla="*/ 132 h 714339"/>
                  <a:gd name="connsiteX29" fmla="*/ 325303 w 714398"/>
                  <a:gd name="connsiteY29" fmla="*/ 92453 h 714339"/>
                  <a:gd name="connsiteX30" fmla="*/ 389180 w 714398"/>
                  <a:gd name="connsiteY30" fmla="*/ 92512 h 714339"/>
                  <a:gd name="connsiteX31" fmla="*/ 438043 w 714398"/>
                  <a:gd name="connsiteY31" fmla="*/ 120 h 714339"/>
                  <a:gd name="connsiteX32" fmla="*/ 552641 w 714398"/>
                  <a:gd name="connsiteY32" fmla="*/ 47733 h 714339"/>
                  <a:gd name="connsiteX33" fmla="*/ 522018 w 714398"/>
                  <a:gd name="connsiteY33" fmla="*/ 147543 h 714339"/>
                  <a:gd name="connsiteX34" fmla="*/ 567071 w 714398"/>
                  <a:gd name="connsiteY34" fmla="*/ 192739 h 714339"/>
                  <a:gd name="connsiteX35" fmla="*/ 667072 w 714398"/>
                  <a:gd name="connsiteY35" fmla="*/ 161974 h 714339"/>
                  <a:gd name="connsiteX36" fmla="*/ 695659 w 714398"/>
                  <a:gd name="connsiteY36" fmla="*/ 217052 h 714339"/>
                  <a:gd name="connsiteX37" fmla="*/ 486085 w 714398"/>
                  <a:gd name="connsiteY37" fmla="*/ 303836 h 714339"/>
                  <a:gd name="connsiteX38" fmla="*/ 303895 w 714398"/>
                  <a:gd name="connsiteY38" fmla="*/ 228494 h 714339"/>
                  <a:gd name="connsiteX39" fmla="*/ 228338 w 714398"/>
                  <a:gd name="connsiteY39" fmla="*/ 410600 h 714339"/>
                  <a:gd name="connsiteX40" fmla="*/ 410599 w 714398"/>
                  <a:gd name="connsiteY40" fmla="*/ 486097 h 714339"/>
                  <a:gd name="connsiteX41" fmla="*/ 486097 w 714398"/>
                  <a:gd name="connsiteY41" fmla="*/ 303836 h 714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4398" h="714339">
                    <a:moveTo>
                      <a:pt x="695647" y="217040"/>
                    </a:moveTo>
                    <a:cubicBezTo>
                      <a:pt x="703731" y="236554"/>
                      <a:pt x="709910" y="256426"/>
                      <a:pt x="714447" y="276357"/>
                    </a:cubicBezTo>
                    <a:lnTo>
                      <a:pt x="621971" y="325292"/>
                    </a:lnTo>
                    <a:cubicBezTo>
                      <a:pt x="624578" y="346770"/>
                      <a:pt x="624626" y="368095"/>
                      <a:pt x="622066" y="389109"/>
                    </a:cubicBezTo>
                    <a:lnTo>
                      <a:pt x="714316" y="438044"/>
                    </a:lnTo>
                    <a:cubicBezTo>
                      <a:pt x="705088" y="478668"/>
                      <a:pt x="689146" y="517494"/>
                      <a:pt x="666953" y="552737"/>
                    </a:cubicBezTo>
                    <a:lnTo>
                      <a:pt x="567071" y="521959"/>
                    </a:lnTo>
                    <a:cubicBezTo>
                      <a:pt x="554022" y="538604"/>
                      <a:pt x="538937" y="553844"/>
                      <a:pt x="521934" y="567167"/>
                    </a:cubicBezTo>
                    <a:lnTo>
                      <a:pt x="552653" y="667013"/>
                    </a:lnTo>
                    <a:cubicBezTo>
                      <a:pt x="535341" y="677895"/>
                      <a:pt x="516934" y="687575"/>
                      <a:pt x="497408" y="695659"/>
                    </a:cubicBezTo>
                    <a:cubicBezTo>
                      <a:pt x="477857" y="703768"/>
                      <a:pt x="458057" y="709923"/>
                      <a:pt x="438091" y="714459"/>
                    </a:cubicBezTo>
                    <a:lnTo>
                      <a:pt x="389204" y="622150"/>
                    </a:lnTo>
                    <a:cubicBezTo>
                      <a:pt x="367760" y="624746"/>
                      <a:pt x="346329" y="624638"/>
                      <a:pt x="325326" y="622091"/>
                    </a:cubicBezTo>
                    <a:lnTo>
                      <a:pt x="276404" y="714328"/>
                    </a:lnTo>
                    <a:cubicBezTo>
                      <a:pt x="235887" y="705113"/>
                      <a:pt x="197096" y="689171"/>
                      <a:pt x="161925" y="667037"/>
                    </a:cubicBezTo>
                    <a:lnTo>
                      <a:pt x="192655" y="567000"/>
                    </a:lnTo>
                    <a:cubicBezTo>
                      <a:pt x="175963" y="553927"/>
                      <a:pt x="160782" y="538902"/>
                      <a:pt x="147435" y="521864"/>
                    </a:cubicBezTo>
                    <a:lnTo>
                      <a:pt x="47435" y="552641"/>
                    </a:lnTo>
                    <a:cubicBezTo>
                      <a:pt x="36564" y="535342"/>
                      <a:pt x="27027" y="516863"/>
                      <a:pt x="18943" y="497349"/>
                    </a:cubicBezTo>
                    <a:cubicBezTo>
                      <a:pt x="10859" y="477823"/>
                      <a:pt x="4596" y="458165"/>
                      <a:pt x="48" y="438246"/>
                    </a:cubicBezTo>
                    <a:lnTo>
                      <a:pt x="92524" y="389300"/>
                    </a:lnTo>
                    <a:cubicBezTo>
                      <a:pt x="89916" y="367809"/>
                      <a:pt x="90023" y="346449"/>
                      <a:pt x="92583" y="325411"/>
                    </a:cubicBezTo>
                    <a:lnTo>
                      <a:pt x="119" y="276405"/>
                    </a:lnTo>
                    <a:cubicBezTo>
                      <a:pt x="9346" y="235876"/>
                      <a:pt x="25503" y="197180"/>
                      <a:pt x="47625" y="162009"/>
                    </a:cubicBezTo>
                    <a:lnTo>
                      <a:pt x="147447" y="192644"/>
                    </a:lnTo>
                    <a:cubicBezTo>
                      <a:pt x="160484" y="175999"/>
                      <a:pt x="175582" y="160759"/>
                      <a:pt x="192572" y="147436"/>
                    </a:cubicBezTo>
                    <a:lnTo>
                      <a:pt x="161866" y="47590"/>
                    </a:lnTo>
                    <a:cubicBezTo>
                      <a:pt x="179189" y="36684"/>
                      <a:pt x="197549" y="27040"/>
                      <a:pt x="217099" y="18932"/>
                    </a:cubicBezTo>
                    <a:cubicBezTo>
                      <a:pt x="236625" y="10848"/>
                      <a:pt x="256485" y="4668"/>
                      <a:pt x="276416" y="132"/>
                    </a:cubicBezTo>
                    <a:lnTo>
                      <a:pt x="325303" y="92453"/>
                    </a:lnTo>
                    <a:cubicBezTo>
                      <a:pt x="346746" y="89857"/>
                      <a:pt x="368189" y="89965"/>
                      <a:pt x="389180" y="92512"/>
                    </a:cubicBezTo>
                    <a:lnTo>
                      <a:pt x="438043" y="120"/>
                    </a:lnTo>
                    <a:cubicBezTo>
                      <a:pt x="478667" y="9347"/>
                      <a:pt x="517398" y="25528"/>
                      <a:pt x="552641" y="47733"/>
                    </a:cubicBezTo>
                    <a:lnTo>
                      <a:pt x="522018" y="147543"/>
                    </a:lnTo>
                    <a:cubicBezTo>
                      <a:pt x="538686" y="160604"/>
                      <a:pt x="553736" y="175713"/>
                      <a:pt x="567071" y="192739"/>
                    </a:cubicBezTo>
                    <a:lnTo>
                      <a:pt x="667072" y="161974"/>
                    </a:lnTo>
                    <a:cubicBezTo>
                      <a:pt x="677954" y="179273"/>
                      <a:pt x="687574" y="197538"/>
                      <a:pt x="695659" y="217052"/>
                    </a:cubicBezTo>
                    <a:close/>
                    <a:moveTo>
                      <a:pt x="486085" y="303836"/>
                    </a:moveTo>
                    <a:cubicBezTo>
                      <a:pt x="456605" y="232673"/>
                      <a:pt x="375059" y="199026"/>
                      <a:pt x="303895" y="228494"/>
                    </a:cubicBezTo>
                    <a:cubicBezTo>
                      <a:pt x="232720" y="257974"/>
                      <a:pt x="198858" y="339436"/>
                      <a:pt x="228338" y="410600"/>
                    </a:cubicBezTo>
                    <a:cubicBezTo>
                      <a:pt x="257818" y="481775"/>
                      <a:pt x="339435" y="515577"/>
                      <a:pt x="410599" y="486097"/>
                    </a:cubicBezTo>
                    <a:cubicBezTo>
                      <a:pt x="481763" y="456617"/>
                      <a:pt x="515565" y="375000"/>
                      <a:pt x="486097" y="303836"/>
                    </a:cubicBezTo>
                    <a:close/>
                  </a:path>
                </a:pathLst>
              </a:custGeom>
              <a:solidFill>
                <a:schemeClr val="accent5"/>
              </a:solidFill>
              <a:ln w="11906" cap="flat">
                <a:noFill/>
                <a:prstDash val="solid"/>
                <a:miter/>
              </a:ln>
            </p:spPr>
            <p:txBody>
              <a:bodyPr rtlCol="0" anchor="ctr"/>
              <a:lstStyle/>
              <a:p>
                <a:endParaRPr lang="en-US"/>
              </a:p>
            </p:txBody>
          </p:sp>
        </p:grpSp>
        <p:grpSp>
          <p:nvGrpSpPr>
            <p:cNvPr id="20" name="Graphic 5">
              <a:extLst>
                <a:ext uri="{FF2B5EF4-FFF2-40B4-BE49-F238E27FC236}">
                  <a16:creationId xmlns:a16="http://schemas.microsoft.com/office/drawing/2014/main" id="{D7FAFA83-F27A-4C2A-929D-7ABE8759BAA6}"/>
                </a:ext>
              </a:extLst>
            </p:cNvPr>
            <p:cNvGrpSpPr/>
            <p:nvPr/>
          </p:nvGrpSpPr>
          <p:grpSpPr>
            <a:xfrm>
              <a:off x="4368300" y="1793694"/>
              <a:ext cx="3619536" cy="3425610"/>
              <a:chOff x="4368300" y="1793694"/>
              <a:chExt cx="3619536" cy="3425610"/>
            </a:xfrm>
            <a:solidFill>
              <a:srgbClr val="FFFFFF"/>
            </a:solidFill>
          </p:grpSpPr>
          <p:grpSp>
            <p:nvGrpSpPr>
              <p:cNvPr id="21" name="Graphic 5">
                <a:extLst>
                  <a:ext uri="{FF2B5EF4-FFF2-40B4-BE49-F238E27FC236}">
                    <a16:creationId xmlns:a16="http://schemas.microsoft.com/office/drawing/2014/main" id="{D7FAFA83-F27A-4C2A-929D-7ABE8759BAA6}"/>
                  </a:ext>
                </a:extLst>
              </p:cNvPr>
              <p:cNvGrpSpPr/>
              <p:nvPr/>
            </p:nvGrpSpPr>
            <p:grpSpPr>
              <a:xfrm>
                <a:off x="4582207" y="4124993"/>
                <a:ext cx="861745" cy="861745"/>
                <a:chOff x="4582207" y="4124993"/>
                <a:chExt cx="861745" cy="861745"/>
              </a:xfrm>
              <a:solidFill>
                <a:srgbClr val="FFFFFF"/>
              </a:solidFill>
            </p:grpSpPr>
            <p:sp>
              <p:nvSpPr>
                <p:cNvPr id="22" name="Freeform: Shape 21">
                  <a:extLst>
                    <a:ext uri="{FF2B5EF4-FFF2-40B4-BE49-F238E27FC236}">
                      <a16:creationId xmlns:a16="http://schemas.microsoft.com/office/drawing/2014/main" id="{B3C63C0E-C2CB-4B07-B109-BA7D7B6D37CA}"/>
                    </a:ext>
                  </a:extLst>
                </p:cNvPr>
                <p:cNvSpPr/>
                <p:nvPr/>
              </p:nvSpPr>
              <p:spPr>
                <a:xfrm rot="2700000">
                  <a:off x="5089946" y="4600320"/>
                  <a:ext cx="285809" cy="311276"/>
                </a:xfrm>
                <a:custGeom>
                  <a:avLst/>
                  <a:gdLst>
                    <a:gd name="connsiteX0" fmla="*/ 720 w 285809"/>
                    <a:gd name="connsiteY0" fmla="*/ 54966 h 311276"/>
                    <a:gd name="connsiteX1" fmla="*/ 74300 w 285809"/>
                    <a:gd name="connsiteY1" fmla="*/ 40845 h 311276"/>
                    <a:gd name="connsiteX2" fmla="*/ 104102 w 285809"/>
                    <a:gd name="connsiteY2" fmla="*/ 92970 h 311276"/>
                    <a:gd name="connsiteX3" fmla="*/ 206412 w 285809"/>
                    <a:gd name="connsiteY3" fmla="*/ 73325 h 311276"/>
                    <a:gd name="connsiteX4" fmla="*/ 214794 w 285809"/>
                    <a:gd name="connsiteY4" fmla="*/ 13865 h 311276"/>
                    <a:gd name="connsiteX5" fmla="*/ 286530 w 285809"/>
                    <a:gd name="connsiteY5" fmla="*/ 101 h 311276"/>
                    <a:gd name="connsiteX6" fmla="*/ 237571 w 285809"/>
                    <a:gd name="connsiteY6" fmla="*/ 295650 h 311276"/>
                    <a:gd name="connsiteX7" fmla="*/ 155644 w 285809"/>
                    <a:gd name="connsiteY7" fmla="*/ 311378 h 311276"/>
                    <a:gd name="connsiteX8" fmla="*/ 720 w 285809"/>
                    <a:gd name="connsiteY8" fmla="*/ 54966 h 311276"/>
                    <a:gd name="connsiteX9" fmla="*/ 131058 w 285809"/>
                    <a:gd name="connsiteY9" fmla="*/ 140250 h 311276"/>
                    <a:gd name="connsiteX10" fmla="*/ 183969 w 285809"/>
                    <a:gd name="connsiteY10" fmla="*/ 232714 h 311276"/>
                    <a:gd name="connsiteX11" fmla="*/ 198887 w 285809"/>
                    <a:gd name="connsiteY11" fmla="*/ 127237 h 311276"/>
                    <a:gd name="connsiteX12" fmla="*/ 131058 w 285809"/>
                    <a:gd name="connsiteY12" fmla="*/ 140250 h 311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809" h="311276">
                      <a:moveTo>
                        <a:pt x="720" y="54966"/>
                      </a:moveTo>
                      <a:lnTo>
                        <a:pt x="74300" y="40845"/>
                      </a:lnTo>
                      <a:lnTo>
                        <a:pt x="104102" y="92970"/>
                      </a:lnTo>
                      <a:lnTo>
                        <a:pt x="206412" y="73325"/>
                      </a:lnTo>
                      <a:lnTo>
                        <a:pt x="214794" y="13865"/>
                      </a:lnTo>
                      <a:lnTo>
                        <a:pt x="286530" y="101"/>
                      </a:lnTo>
                      <a:lnTo>
                        <a:pt x="237571" y="295650"/>
                      </a:lnTo>
                      <a:lnTo>
                        <a:pt x="155644" y="311378"/>
                      </a:lnTo>
                      <a:lnTo>
                        <a:pt x="720" y="54966"/>
                      </a:lnTo>
                      <a:close/>
                      <a:moveTo>
                        <a:pt x="131058" y="140250"/>
                      </a:moveTo>
                      <a:lnTo>
                        <a:pt x="183969" y="232714"/>
                      </a:lnTo>
                      <a:lnTo>
                        <a:pt x="198887" y="127237"/>
                      </a:lnTo>
                      <a:lnTo>
                        <a:pt x="131058" y="140250"/>
                      </a:lnTo>
                      <a:close/>
                    </a:path>
                  </a:pathLst>
                </a:custGeom>
                <a:solidFill>
                  <a:srgbClr val="FFFFFF"/>
                </a:solidFill>
                <a:ln w="1190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7648634-00F8-43DE-9A33-509C51070CBA}"/>
                    </a:ext>
                  </a:extLst>
                </p:cNvPr>
                <p:cNvSpPr/>
                <p:nvPr/>
              </p:nvSpPr>
              <p:spPr>
                <a:xfrm rot="2700000">
                  <a:off x="4877448" y="4429793"/>
                  <a:ext cx="244478" cy="291990"/>
                </a:xfrm>
                <a:custGeom>
                  <a:avLst/>
                  <a:gdLst>
                    <a:gd name="connsiteX0" fmla="*/ 103614 w 244478"/>
                    <a:gd name="connsiteY0" fmla="*/ 112 h 291990"/>
                    <a:gd name="connsiteX1" fmla="*/ 161430 w 244478"/>
                    <a:gd name="connsiteY1" fmla="*/ 10102 h 291990"/>
                    <a:gd name="connsiteX2" fmla="*/ 206567 w 244478"/>
                    <a:gd name="connsiteY2" fmla="*/ 38236 h 291990"/>
                    <a:gd name="connsiteX3" fmla="*/ 235607 w 244478"/>
                    <a:gd name="connsiteY3" fmla="*/ 84290 h 291990"/>
                    <a:gd name="connsiteX4" fmla="*/ 245179 w 244478"/>
                    <a:gd name="connsiteY4" fmla="*/ 147643 h 291990"/>
                    <a:gd name="connsiteX5" fmla="*/ 234392 w 244478"/>
                    <a:gd name="connsiteY5" fmla="*/ 208091 h 291990"/>
                    <a:gd name="connsiteX6" fmla="*/ 204734 w 244478"/>
                    <a:gd name="connsiteY6" fmla="*/ 254334 h 291990"/>
                    <a:gd name="connsiteX7" fmla="*/ 159073 w 244478"/>
                    <a:gd name="connsiteY7" fmla="*/ 282624 h 291990"/>
                    <a:gd name="connsiteX8" fmla="*/ 99685 w 244478"/>
                    <a:gd name="connsiteY8" fmla="*/ 292054 h 291990"/>
                    <a:gd name="connsiteX9" fmla="*/ 67823 w 244478"/>
                    <a:gd name="connsiteY9" fmla="*/ 289577 h 291990"/>
                    <a:gd name="connsiteX10" fmla="*/ 41463 w 244478"/>
                    <a:gd name="connsiteY10" fmla="*/ 284136 h 291990"/>
                    <a:gd name="connsiteX11" fmla="*/ 18734 w 244478"/>
                    <a:gd name="connsiteY11" fmla="*/ 275730 h 291990"/>
                    <a:gd name="connsiteX12" fmla="*/ 720 w 244478"/>
                    <a:gd name="connsiteY12" fmla="*/ 267384 h 291990"/>
                    <a:gd name="connsiteX13" fmla="*/ 1601 w 244478"/>
                    <a:gd name="connsiteY13" fmla="*/ 199256 h 291990"/>
                    <a:gd name="connsiteX14" fmla="*/ 9900 w 244478"/>
                    <a:gd name="connsiteY14" fmla="*/ 199364 h 291990"/>
                    <a:gd name="connsiteX15" fmla="*/ 23163 w 244478"/>
                    <a:gd name="connsiteY15" fmla="*/ 210294 h 291990"/>
                    <a:gd name="connsiteX16" fmla="*/ 41118 w 244478"/>
                    <a:gd name="connsiteY16" fmla="*/ 222795 h 291990"/>
                    <a:gd name="connsiteX17" fmla="*/ 63442 w 244478"/>
                    <a:gd name="connsiteY17" fmla="*/ 233273 h 291990"/>
                    <a:gd name="connsiteX18" fmla="*/ 89243 w 244478"/>
                    <a:gd name="connsiteY18" fmla="*/ 237749 h 291990"/>
                    <a:gd name="connsiteX19" fmla="*/ 118378 w 244478"/>
                    <a:gd name="connsiteY19" fmla="*/ 233225 h 291990"/>
                    <a:gd name="connsiteX20" fmla="*/ 144048 w 244478"/>
                    <a:gd name="connsiteY20" fmla="*/ 217699 h 291990"/>
                    <a:gd name="connsiteX21" fmla="*/ 162538 w 244478"/>
                    <a:gd name="connsiteY21" fmla="*/ 189434 h 291990"/>
                    <a:gd name="connsiteX22" fmla="*/ 169884 w 244478"/>
                    <a:gd name="connsiteY22" fmla="*/ 146488 h 291990"/>
                    <a:gd name="connsiteX23" fmla="*/ 163086 w 244478"/>
                    <a:gd name="connsiteY23" fmla="*/ 102232 h 291990"/>
                    <a:gd name="connsiteX24" fmla="*/ 144572 w 244478"/>
                    <a:gd name="connsiteY24" fmla="*/ 74062 h 291990"/>
                    <a:gd name="connsiteX25" fmla="*/ 119104 w 244478"/>
                    <a:gd name="connsiteY25" fmla="*/ 58822 h 291990"/>
                    <a:gd name="connsiteX26" fmla="*/ 91219 w 244478"/>
                    <a:gd name="connsiteY26" fmla="*/ 54131 h 291990"/>
                    <a:gd name="connsiteX27" fmla="*/ 65133 w 244478"/>
                    <a:gd name="connsiteY27" fmla="*/ 57762 h 291990"/>
                    <a:gd name="connsiteX28" fmla="*/ 41023 w 244478"/>
                    <a:gd name="connsiteY28" fmla="*/ 68204 h 291990"/>
                    <a:gd name="connsiteX29" fmla="*/ 23699 w 244478"/>
                    <a:gd name="connsiteY29" fmla="*/ 79682 h 291990"/>
                    <a:gd name="connsiteX30" fmla="*/ 10543 w 244478"/>
                    <a:gd name="connsiteY30" fmla="*/ 90278 h 291990"/>
                    <a:gd name="connsiteX31" fmla="*/ 2994 w 244478"/>
                    <a:gd name="connsiteY31" fmla="*/ 90183 h 291990"/>
                    <a:gd name="connsiteX32" fmla="*/ 3851 w 244478"/>
                    <a:gd name="connsiteY32" fmla="*/ 22996 h 291990"/>
                    <a:gd name="connsiteX33" fmla="*/ 24163 w 244478"/>
                    <a:gd name="connsiteY33" fmla="*/ 14388 h 291990"/>
                    <a:gd name="connsiteX34" fmla="*/ 44440 w 244478"/>
                    <a:gd name="connsiteY34" fmla="*/ 7470 h 291990"/>
                    <a:gd name="connsiteX35" fmla="*/ 70384 w 244478"/>
                    <a:gd name="connsiteY35" fmla="*/ 1767 h 291990"/>
                    <a:gd name="connsiteX36" fmla="*/ 103614 w 244478"/>
                    <a:gd name="connsiteY36" fmla="*/ 112 h 29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44478" h="291990">
                      <a:moveTo>
                        <a:pt x="103614" y="112"/>
                      </a:moveTo>
                      <a:cubicBezTo>
                        <a:pt x="124497" y="386"/>
                        <a:pt x="143774" y="3708"/>
                        <a:pt x="161430" y="10102"/>
                      </a:cubicBezTo>
                      <a:cubicBezTo>
                        <a:pt x="178969" y="16495"/>
                        <a:pt x="194018" y="25877"/>
                        <a:pt x="206567" y="38236"/>
                      </a:cubicBezTo>
                      <a:cubicBezTo>
                        <a:pt x="219117" y="50607"/>
                        <a:pt x="228796" y="65954"/>
                        <a:pt x="235607" y="84290"/>
                      </a:cubicBezTo>
                      <a:cubicBezTo>
                        <a:pt x="242286" y="102625"/>
                        <a:pt x="245477" y="123735"/>
                        <a:pt x="245179" y="147643"/>
                      </a:cubicBezTo>
                      <a:cubicBezTo>
                        <a:pt x="244893" y="169908"/>
                        <a:pt x="241298" y="190065"/>
                        <a:pt x="234392" y="208091"/>
                      </a:cubicBezTo>
                      <a:cubicBezTo>
                        <a:pt x="227498" y="226129"/>
                        <a:pt x="217604" y="241535"/>
                        <a:pt x="204734" y="254334"/>
                      </a:cubicBezTo>
                      <a:cubicBezTo>
                        <a:pt x="192375" y="266634"/>
                        <a:pt x="177147" y="276064"/>
                        <a:pt x="159073" y="282624"/>
                      </a:cubicBezTo>
                      <a:cubicBezTo>
                        <a:pt x="140868" y="289184"/>
                        <a:pt x="121080" y="292327"/>
                        <a:pt x="99685" y="292054"/>
                      </a:cubicBezTo>
                      <a:cubicBezTo>
                        <a:pt x="87862" y="291911"/>
                        <a:pt x="77241" y="291078"/>
                        <a:pt x="67823" y="289577"/>
                      </a:cubicBezTo>
                      <a:cubicBezTo>
                        <a:pt x="58275" y="288196"/>
                        <a:pt x="49488" y="286386"/>
                        <a:pt x="41463" y="284136"/>
                      </a:cubicBezTo>
                      <a:cubicBezTo>
                        <a:pt x="33069" y="281636"/>
                        <a:pt x="25485" y="278838"/>
                        <a:pt x="18734" y="275730"/>
                      </a:cubicBezTo>
                      <a:cubicBezTo>
                        <a:pt x="11852" y="272754"/>
                        <a:pt x="5852" y="269968"/>
                        <a:pt x="720" y="267384"/>
                      </a:cubicBezTo>
                      <a:lnTo>
                        <a:pt x="1601" y="199256"/>
                      </a:lnTo>
                      <a:lnTo>
                        <a:pt x="9900" y="199364"/>
                      </a:lnTo>
                      <a:cubicBezTo>
                        <a:pt x="13388" y="202435"/>
                        <a:pt x="17805" y="206067"/>
                        <a:pt x="23163" y="210294"/>
                      </a:cubicBezTo>
                      <a:cubicBezTo>
                        <a:pt x="28390" y="214508"/>
                        <a:pt x="34379" y="218675"/>
                        <a:pt x="41118" y="222795"/>
                      </a:cubicBezTo>
                      <a:cubicBezTo>
                        <a:pt x="47988" y="226903"/>
                        <a:pt x="55430" y="230403"/>
                        <a:pt x="63442" y="233273"/>
                      </a:cubicBezTo>
                      <a:cubicBezTo>
                        <a:pt x="71467" y="236142"/>
                        <a:pt x="80063" y="237642"/>
                        <a:pt x="89243" y="237749"/>
                      </a:cubicBezTo>
                      <a:cubicBezTo>
                        <a:pt x="99435" y="237880"/>
                        <a:pt x="109150" y="236368"/>
                        <a:pt x="118378" y="233225"/>
                      </a:cubicBezTo>
                      <a:cubicBezTo>
                        <a:pt x="127593" y="230189"/>
                        <a:pt x="136154" y="225022"/>
                        <a:pt x="144048" y="217699"/>
                      </a:cubicBezTo>
                      <a:cubicBezTo>
                        <a:pt x="151572" y="210615"/>
                        <a:pt x="157728" y="201197"/>
                        <a:pt x="162538" y="189434"/>
                      </a:cubicBezTo>
                      <a:cubicBezTo>
                        <a:pt x="167217" y="177659"/>
                        <a:pt x="169670" y="163347"/>
                        <a:pt x="169884" y="146488"/>
                      </a:cubicBezTo>
                      <a:cubicBezTo>
                        <a:pt x="170110" y="128878"/>
                        <a:pt x="167836" y="114126"/>
                        <a:pt x="163086" y="102232"/>
                      </a:cubicBezTo>
                      <a:cubicBezTo>
                        <a:pt x="158204" y="90350"/>
                        <a:pt x="152036" y="80956"/>
                        <a:pt x="144572" y="74062"/>
                      </a:cubicBezTo>
                      <a:cubicBezTo>
                        <a:pt x="136987" y="67049"/>
                        <a:pt x="128498" y="61965"/>
                        <a:pt x="119104" y="58822"/>
                      </a:cubicBezTo>
                      <a:cubicBezTo>
                        <a:pt x="109698" y="55810"/>
                        <a:pt x="100411" y="54250"/>
                        <a:pt x="91219" y="54131"/>
                      </a:cubicBezTo>
                      <a:cubicBezTo>
                        <a:pt x="82421" y="54012"/>
                        <a:pt x="73717" y="55226"/>
                        <a:pt x="65133" y="57762"/>
                      </a:cubicBezTo>
                      <a:cubicBezTo>
                        <a:pt x="56418" y="60287"/>
                        <a:pt x="48381" y="63775"/>
                        <a:pt x="41023" y="68204"/>
                      </a:cubicBezTo>
                      <a:cubicBezTo>
                        <a:pt x="34820" y="71776"/>
                        <a:pt x="29045" y="75598"/>
                        <a:pt x="23699" y="79682"/>
                      </a:cubicBezTo>
                      <a:cubicBezTo>
                        <a:pt x="18365" y="83766"/>
                        <a:pt x="13984" y="87302"/>
                        <a:pt x="10543" y="90278"/>
                      </a:cubicBezTo>
                      <a:lnTo>
                        <a:pt x="2994" y="90183"/>
                      </a:lnTo>
                      <a:lnTo>
                        <a:pt x="3851" y="22996"/>
                      </a:lnTo>
                      <a:cubicBezTo>
                        <a:pt x="10936" y="19948"/>
                        <a:pt x="17710" y="17079"/>
                        <a:pt x="24163" y="14388"/>
                      </a:cubicBezTo>
                      <a:cubicBezTo>
                        <a:pt x="30616" y="11697"/>
                        <a:pt x="37379" y="9399"/>
                        <a:pt x="44440" y="7470"/>
                      </a:cubicBezTo>
                      <a:cubicBezTo>
                        <a:pt x="53667" y="4946"/>
                        <a:pt x="62311" y="3053"/>
                        <a:pt x="70384" y="1767"/>
                      </a:cubicBezTo>
                      <a:cubicBezTo>
                        <a:pt x="78444" y="481"/>
                        <a:pt x="89528" y="-66"/>
                        <a:pt x="103614" y="112"/>
                      </a:cubicBezTo>
                      <a:close/>
                    </a:path>
                  </a:pathLst>
                </a:custGeom>
                <a:solidFill>
                  <a:srgbClr val="FFFFFF"/>
                </a:solidFill>
                <a:ln w="1190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47846A05-9EA4-43B6-ADB3-2ACDA9647ACA}"/>
                    </a:ext>
                  </a:extLst>
                </p:cNvPr>
                <p:cNvSpPr/>
                <p:nvPr/>
              </p:nvSpPr>
              <p:spPr>
                <a:xfrm rot="2700000">
                  <a:off x="4664374" y="4181428"/>
                  <a:ext cx="253853" cy="307514"/>
                </a:xfrm>
                <a:custGeom>
                  <a:avLst/>
                  <a:gdLst>
                    <a:gd name="connsiteX0" fmla="*/ 11666 w 253853"/>
                    <a:gd name="connsiteY0" fmla="*/ 204415 h 307514"/>
                    <a:gd name="connsiteX1" fmla="*/ 97629 w 253853"/>
                    <a:gd name="connsiteY1" fmla="*/ 222084 h 307514"/>
                    <a:gd name="connsiteX2" fmla="*/ 143254 w 253853"/>
                    <a:gd name="connsiteY2" fmla="*/ 56 h 307514"/>
                    <a:gd name="connsiteX3" fmla="*/ 214239 w 253853"/>
                    <a:gd name="connsiteY3" fmla="*/ 14641 h 307514"/>
                    <a:gd name="connsiteX4" fmla="*/ 168614 w 253853"/>
                    <a:gd name="connsiteY4" fmla="*/ 236669 h 307514"/>
                    <a:gd name="connsiteX5" fmla="*/ 254578 w 253853"/>
                    <a:gd name="connsiteY5" fmla="*/ 254338 h 307514"/>
                    <a:gd name="connsiteX6" fmla="*/ 243636 w 253853"/>
                    <a:gd name="connsiteY6" fmla="*/ 307571 h 307514"/>
                    <a:gd name="connsiteX7" fmla="*/ 725 w 253853"/>
                    <a:gd name="connsiteY7" fmla="*/ 257660 h 307514"/>
                    <a:gd name="connsiteX8" fmla="*/ 11666 w 253853"/>
                    <a:gd name="connsiteY8" fmla="*/ 204415 h 30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853" h="307514">
                      <a:moveTo>
                        <a:pt x="11666" y="204415"/>
                      </a:moveTo>
                      <a:lnTo>
                        <a:pt x="97629" y="222084"/>
                      </a:lnTo>
                      <a:lnTo>
                        <a:pt x="143254" y="56"/>
                      </a:lnTo>
                      <a:lnTo>
                        <a:pt x="214239" y="14641"/>
                      </a:lnTo>
                      <a:lnTo>
                        <a:pt x="168614" y="236669"/>
                      </a:lnTo>
                      <a:lnTo>
                        <a:pt x="254578" y="254338"/>
                      </a:lnTo>
                      <a:lnTo>
                        <a:pt x="243636" y="307571"/>
                      </a:lnTo>
                      <a:lnTo>
                        <a:pt x="725" y="257660"/>
                      </a:lnTo>
                      <a:lnTo>
                        <a:pt x="11666" y="204415"/>
                      </a:lnTo>
                      <a:close/>
                    </a:path>
                  </a:pathLst>
                </a:custGeom>
                <a:solidFill>
                  <a:srgbClr val="FFFFFF"/>
                </a:solidFill>
                <a:ln w="11906" cap="flat">
                  <a:noFill/>
                  <a:prstDash val="solid"/>
                  <a:miter/>
                </a:ln>
              </p:spPr>
              <p:txBody>
                <a:bodyPr rtlCol="0" anchor="ctr"/>
                <a:lstStyle/>
                <a:p>
                  <a:endParaRPr lang="en-US"/>
                </a:p>
              </p:txBody>
            </p:sp>
          </p:grpSp>
          <p:grpSp>
            <p:nvGrpSpPr>
              <p:cNvPr id="25" name="Graphic 5">
                <a:extLst>
                  <a:ext uri="{FF2B5EF4-FFF2-40B4-BE49-F238E27FC236}">
                    <a16:creationId xmlns:a16="http://schemas.microsoft.com/office/drawing/2014/main" id="{D7FAFA83-F27A-4C2A-929D-7ABE8759BAA6}"/>
                  </a:ext>
                </a:extLst>
              </p:cNvPr>
              <p:cNvGrpSpPr/>
              <p:nvPr/>
            </p:nvGrpSpPr>
            <p:grpSpPr>
              <a:xfrm>
                <a:off x="4368300" y="1793694"/>
                <a:ext cx="1135216" cy="1135216"/>
                <a:chOff x="4368300" y="1793694"/>
                <a:chExt cx="1135216" cy="1135216"/>
              </a:xfrm>
              <a:solidFill>
                <a:srgbClr val="FFFFFF"/>
              </a:solidFill>
            </p:grpSpPr>
            <p:sp>
              <p:nvSpPr>
                <p:cNvPr id="26" name="Freeform: Shape 25">
                  <a:extLst>
                    <a:ext uri="{FF2B5EF4-FFF2-40B4-BE49-F238E27FC236}">
                      <a16:creationId xmlns:a16="http://schemas.microsoft.com/office/drawing/2014/main" id="{53076B64-C234-4157-9960-CE5405B4FD23}"/>
                    </a:ext>
                  </a:extLst>
                </p:cNvPr>
                <p:cNvSpPr/>
                <p:nvPr/>
              </p:nvSpPr>
              <p:spPr>
                <a:xfrm rot="8100000">
                  <a:off x="4487612" y="2572098"/>
                  <a:ext cx="252866" cy="313291"/>
                </a:xfrm>
                <a:custGeom>
                  <a:avLst/>
                  <a:gdLst>
                    <a:gd name="connsiteX0" fmla="*/ 5602 w 252866"/>
                    <a:gd name="connsiteY0" fmla="*/ 253210 h 313291"/>
                    <a:gd name="connsiteX1" fmla="*/ 744 w 252866"/>
                    <a:gd name="connsiteY1" fmla="*/ 215955 h 313291"/>
                    <a:gd name="connsiteX2" fmla="*/ 9638 w 252866"/>
                    <a:gd name="connsiteY2" fmla="*/ 181463 h 313291"/>
                    <a:gd name="connsiteX3" fmla="*/ 37868 w 252866"/>
                    <a:gd name="connsiteY3" fmla="*/ 146208 h 313291"/>
                    <a:gd name="connsiteX4" fmla="*/ 84255 w 252866"/>
                    <a:gd name="connsiteY4" fmla="*/ 122622 h 313291"/>
                    <a:gd name="connsiteX5" fmla="*/ 127261 w 252866"/>
                    <a:gd name="connsiteY5" fmla="*/ 109025 h 313291"/>
                    <a:gd name="connsiteX6" fmla="*/ 99662 w 252866"/>
                    <a:gd name="connsiteY6" fmla="*/ 21752 h 313291"/>
                    <a:gd name="connsiteX7" fmla="*/ 168754 w 252866"/>
                    <a:gd name="connsiteY7" fmla="*/ -108 h 313291"/>
                    <a:gd name="connsiteX8" fmla="*/ 253502 w 252866"/>
                    <a:gd name="connsiteY8" fmla="*/ 267831 h 313291"/>
                    <a:gd name="connsiteX9" fmla="*/ 139786 w 252866"/>
                    <a:gd name="connsiteY9" fmla="*/ 303799 h 313291"/>
                    <a:gd name="connsiteX10" fmla="*/ 95352 w 252866"/>
                    <a:gd name="connsiteY10" fmla="*/ 312908 h 313291"/>
                    <a:gd name="connsiteX11" fmla="*/ 60062 w 252866"/>
                    <a:gd name="connsiteY11" fmla="*/ 309622 h 313291"/>
                    <a:gd name="connsiteX12" fmla="*/ 26819 w 252866"/>
                    <a:gd name="connsiteY12" fmla="*/ 290250 h 313291"/>
                    <a:gd name="connsiteX13" fmla="*/ 5602 w 252866"/>
                    <a:gd name="connsiteY13" fmla="*/ 253210 h 313291"/>
                    <a:gd name="connsiteX14" fmla="*/ 76528 w 252866"/>
                    <a:gd name="connsiteY14" fmla="*/ 228993 h 313291"/>
                    <a:gd name="connsiteX15" fmla="*/ 88791 w 252866"/>
                    <a:gd name="connsiteY15" fmla="*/ 246495 h 313291"/>
                    <a:gd name="connsiteX16" fmla="*/ 106651 w 252866"/>
                    <a:gd name="connsiteY16" fmla="*/ 253507 h 313291"/>
                    <a:gd name="connsiteX17" fmla="*/ 129189 w 252866"/>
                    <a:gd name="connsiteY17" fmla="*/ 251531 h 313291"/>
                    <a:gd name="connsiteX18" fmla="*/ 156704 w 252866"/>
                    <a:gd name="connsiteY18" fmla="*/ 243423 h 313291"/>
                    <a:gd name="connsiteX19" fmla="*/ 168587 w 252866"/>
                    <a:gd name="connsiteY19" fmla="*/ 239660 h 313291"/>
                    <a:gd name="connsiteX20" fmla="*/ 143203 w 252866"/>
                    <a:gd name="connsiteY20" fmla="*/ 159412 h 313291"/>
                    <a:gd name="connsiteX21" fmla="*/ 123402 w 252866"/>
                    <a:gd name="connsiteY21" fmla="*/ 165675 h 313291"/>
                    <a:gd name="connsiteX22" fmla="*/ 95113 w 252866"/>
                    <a:gd name="connsiteY22" fmla="*/ 176998 h 313291"/>
                    <a:gd name="connsiteX23" fmla="*/ 78599 w 252866"/>
                    <a:gd name="connsiteY23" fmla="*/ 191726 h 313291"/>
                    <a:gd name="connsiteX24" fmla="*/ 73384 w 252866"/>
                    <a:gd name="connsiteY24" fmla="*/ 208419 h 313291"/>
                    <a:gd name="connsiteX25" fmla="*/ 76528 w 252866"/>
                    <a:gd name="connsiteY25" fmla="*/ 228993 h 31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2866" h="313291">
                      <a:moveTo>
                        <a:pt x="5602" y="253210"/>
                      </a:moveTo>
                      <a:cubicBezTo>
                        <a:pt x="1804" y="241208"/>
                        <a:pt x="185" y="228790"/>
                        <a:pt x="744" y="215955"/>
                      </a:cubicBezTo>
                      <a:cubicBezTo>
                        <a:pt x="1340" y="203227"/>
                        <a:pt x="4304" y="191726"/>
                        <a:pt x="9638" y="181463"/>
                      </a:cubicBezTo>
                      <a:cubicBezTo>
                        <a:pt x="16973" y="167532"/>
                        <a:pt x="26379" y="155781"/>
                        <a:pt x="37868" y="146208"/>
                      </a:cubicBezTo>
                      <a:cubicBezTo>
                        <a:pt x="49239" y="136671"/>
                        <a:pt x="64705" y="128813"/>
                        <a:pt x="84255" y="122622"/>
                      </a:cubicBezTo>
                      <a:lnTo>
                        <a:pt x="127261" y="109025"/>
                      </a:lnTo>
                      <a:lnTo>
                        <a:pt x="99662" y="21752"/>
                      </a:lnTo>
                      <a:lnTo>
                        <a:pt x="168754" y="-108"/>
                      </a:lnTo>
                      <a:lnTo>
                        <a:pt x="253502" y="267831"/>
                      </a:lnTo>
                      <a:lnTo>
                        <a:pt x="139786" y="303799"/>
                      </a:lnTo>
                      <a:cubicBezTo>
                        <a:pt x="122748" y="309193"/>
                        <a:pt x="107937" y="312229"/>
                        <a:pt x="95352" y="312908"/>
                      </a:cubicBezTo>
                      <a:cubicBezTo>
                        <a:pt x="82683" y="313753"/>
                        <a:pt x="70920" y="312658"/>
                        <a:pt x="60062" y="309622"/>
                      </a:cubicBezTo>
                      <a:cubicBezTo>
                        <a:pt x="47036" y="305954"/>
                        <a:pt x="35951" y="299501"/>
                        <a:pt x="26819" y="290250"/>
                      </a:cubicBezTo>
                      <a:cubicBezTo>
                        <a:pt x="17568" y="281035"/>
                        <a:pt x="10496" y="268688"/>
                        <a:pt x="5602" y="253210"/>
                      </a:cubicBezTo>
                      <a:close/>
                      <a:moveTo>
                        <a:pt x="76528" y="228993"/>
                      </a:moveTo>
                      <a:cubicBezTo>
                        <a:pt x="78921" y="236553"/>
                        <a:pt x="83005" y="242387"/>
                        <a:pt x="88791" y="246495"/>
                      </a:cubicBezTo>
                      <a:cubicBezTo>
                        <a:pt x="94614" y="250721"/>
                        <a:pt x="100567" y="253067"/>
                        <a:pt x="106651" y="253507"/>
                      </a:cubicBezTo>
                      <a:cubicBezTo>
                        <a:pt x="114759" y="254115"/>
                        <a:pt x="122272" y="253460"/>
                        <a:pt x="129189" y="251531"/>
                      </a:cubicBezTo>
                      <a:cubicBezTo>
                        <a:pt x="136142" y="249733"/>
                        <a:pt x="145310" y="247030"/>
                        <a:pt x="156704" y="243423"/>
                      </a:cubicBezTo>
                      <a:lnTo>
                        <a:pt x="168587" y="239660"/>
                      </a:lnTo>
                      <a:lnTo>
                        <a:pt x="143203" y="159412"/>
                      </a:lnTo>
                      <a:lnTo>
                        <a:pt x="123402" y="165675"/>
                      </a:lnTo>
                      <a:cubicBezTo>
                        <a:pt x="111651" y="169390"/>
                        <a:pt x="102221" y="173164"/>
                        <a:pt x="95113" y="176998"/>
                      </a:cubicBezTo>
                      <a:cubicBezTo>
                        <a:pt x="87898" y="180856"/>
                        <a:pt x="82386" y="185773"/>
                        <a:pt x="78599" y="191726"/>
                      </a:cubicBezTo>
                      <a:cubicBezTo>
                        <a:pt x="75373" y="196965"/>
                        <a:pt x="73634" y="202525"/>
                        <a:pt x="73384" y="208419"/>
                      </a:cubicBezTo>
                      <a:cubicBezTo>
                        <a:pt x="73052" y="214455"/>
                        <a:pt x="74099" y="221313"/>
                        <a:pt x="76528" y="228993"/>
                      </a:cubicBezTo>
                      <a:close/>
                    </a:path>
                  </a:pathLst>
                </a:custGeom>
                <a:solidFill>
                  <a:srgbClr val="FFFFFF"/>
                </a:solidFill>
                <a:ln w="1190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E551E8E-2F21-4BA6-B0DA-F9663D80F154}"/>
                    </a:ext>
                  </a:extLst>
                </p:cNvPr>
                <p:cNvSpPr/>
                <p:nvPr/>
              </p:nvSpPr>
              <p:spPr>
                <a:xfrm rot="8100000">
                  <a:off x="4673474" y="2316880"/>
                  <a:ext cx="234850" cy="287667"/>
                </a:xfrm>
                <a:custGeom>
                  <a:avLst/>
                  <a:gdLst>
                    <a:gd name="connsiteX0" fmla="*/ 681 w 234850"/>
                    <a:gd name="connsiteY0" fmla="*/ 24100 h 287667"/>
                    <a:gd name="connsiteX1" fmla="*/ 201921 w 234850"/>
                    <a:gd name="connsiteY1" fmla="*/ -141 h 287667"/>
                    <a:gd name="connsiteX2" fmla="*/ 235532 w 234850"/>
                    <a:gd name="connsiteY2" fmla="*/ 278858 h 287667"/>
                    <a:gd name="connsiteX3" fmla="*/ 163583 w 234850"/>
                    <a:gd name="connsiteY3" fmla="*/ 287526 h 287667"/>
                    <a:gd name="connsiteX4" fmla="*/ 136472 w 234850"/>
                    <a:gd name="connsiteY4" fmla="*/ 62486 h 287667"/>
                    <a:gd name="connsiteX5" fmla="*/ 7182 w 234850"/>
                    <a:gd name="connsiteY5" fmla="*/ 78071 h 287667"/>
                    <a:gd name="connsiteX6" fmla="*/ 681 w 234850"/>
                    <a:gd name="connsiteY6" fmla="*/ 24100 h 28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850" h="287667">
                      <a:moveTo>
                        <a:pt x="681" y="24100"/>
                      </a:moveTo>
                      <a:lnTo>
                        <a:pt x="201921" y="-141"/>
                      </a:lnTo>
                      <a:lnTo>
                        <a:pt x="235532" y="278858"/>
                      </a:lnTo>
                      <a:lnTo>
                        <a:pt x="163583" y="287526"/>
                      </a:lnTo>
                      <a:lnTo>
                        <a:pt x="136472" y="62486"/>
                      </a:lnTo>
                      <a:lnTo>
                        <a:pt x="7182" y="78071"/>
                      </a:lnTo>
                      <a:lnTo>
                        <a:pt x="681" y="24100"/>
                      </a:lnTo>
                      <a:close/>
                    </a:path>
                  </a:pathLst>
                </a:custGeom>
                <a:solidFill>
                  <a:srgbClr val="FFFFFF"/>
                </a:solidFill>
                <a:ln w="1190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4B587E7-4323-4924-99EE-9BB8D3AA6D5A}"/>
                    </a:ext>
                  </a:extLst>
                </p:cNvPr>
                <p:cNvSpPr/>
                <p:nvPr/>
              </p:nvSpPr>
              <p:spPr>
                <a:xfrm rot="8100000">
                  <a:off x="4833442" y="2112273"/>
                  <a:ext cx="290310" cy="293417"/>
                </a:xfrm>
                <a:custGeom>
                  <a:avLst/>
                  <a:gdLst>
                    <a:gd name="connsiteX0" fmla="*/ 724 w 290310"/>
                    <a:gd name="connsiteY0" fmla="*/ -163 h 293417"/>
                    <a:gd name="connsiteX1" fmla="*/ 75460 w 290310"/>
                    <a:gd name="connsiteY1" fmla="*/ 5076 h 293417"/>
                    <a:gd name="connsiteX2" fmla="*/ 90879 w 290310"/>
                    <a:gd name="connsiteY2" fmla="*/ 63107 h 293417"/>
                    <a:gd name="connsiteX3" fmla="*/ 194808 w 290310"/>
                    <a:gd name="connsiteY3" fmla="*/ 70381 h 293417"/>
                    <a:gd name="connsiteX4" fmla="*/ 218168 w 290310"/>
                    <a:gd name="connsiteY4" fmla="*/ 15077 h 293417"/>
                    <a:gd name="connsiteX5" fmla="*/ 291034 w 290310"/>
                    <a:gd name="connsiteY5" fmla="*/ 20184 h 293417"/>
                    <a:gd name="connsiteX6" fmla="*/ 167841 w 290310"/>
                    <a:gd name="connsiteY6" fmla="*/ 293254 h 293417"/>
                    <a:gd name="connsiteX7" fmla="*/ 84628 w 290310"/>
                    <a:gd name="connsiteY7" fmla="*/ 287432 h 293417"/>
                    <a:gd name="connsiteX8" fmla="*/ 724 w 290310"/>
                    <a:gd name="connsiteY8" fmla="*/ -163 h 293417"/>
                    <a:gd name="connsiteX9" fmla="*/ 104785 w 290310"/>
                    <a:gd name="connsiteY9" fmla="*/ 115732 h 293417"/>
                    <a:gd name="connsiteX10" fmla="*/ 132193 w 290310"/>
                    <a:gd name="connsiteY10" fmla="*/ 218673 h 293417"/>
                    <a:gd name="connsiteX11" fmla="*/ 173699 w 290310"/>
                    <a:gd name="connsiteY11" fmla="*/ 120554 h 293417"/>
                    <a:gd name="connsiteX12" fmla="*/ 104785 w 290310"/>
                    <a:gd name="connsiteY12" fmla="*/ 115732 h 29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310" h="293417">
                      <a:moveTo>
                        <a:pt x="724" y="-163"/>
                      </a:moveTo>
                      <a:lnTo>
                        <a:pt x="75460" y="5076"/>
                      </a:lnTo>
                      <a:lnTo>
                        <a:pt x="90879" y="63107"/>
                      </a:lnTo>
                      <a:lnTo>
                        <a:pt x="194808" y="70381"/>
                      </a:lnTo>
                      <a:lnTo>
                        <a:pt x="218168" y="15077"/>
                      </a:lnTo>
                      <a:lnTo>
                        <a:pt x="291034" y="20184"/>
                      </a:lnTo>
                      <a:lnTo>
                        <a:pt x="167841" y="293254"/>
                      </a:lnTo>
                      <a:lnTo>
                        <a:pt x="84628" y="287432"/>
                      </a:lnTo>
                      <a:lnTo>
                        <a:pt x="724" y="-163"/>
                      </a:lnTo>
                      <a:close/>
                      <a:moveTo>
                        <a:pt x="104785" y="115732"/>
                      </a:moveTo>
                      <a:lnTo>
                        <a:pt x="132193" y="218673"/>
                      </a:lnTo>
                      <a:lnTo>
                        <a:pt x="173699" y="120554"/>
                      </a:lnTo>
                      <a:lnTo>
                        <a:pt x="104785" y="115732"/>
                      </a:lnTo>
                      <a:close/>
                    </a:path>
                  </a:pathLst>
                </a:custGeom>
                <a:solidFill>
                  <a:srgbClr val="FFFFFF"/>
                </a:solidFill>
                <a:ln w="1190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831AA96-3BBF-42DE-AFFB-C50B8D09158C}"/>
                    </a:ext>
                  </a:extLst>
                </p:cNvPr>
                <p:cNvSpPr/>
                <p:nvPr/>
              </p:nvSpPr>
              <p:spPr>
                <a:xfrm rot="8100000">
                  <a:off x="5103414" y="1882203"/>
                  <a:ext cx="325350" cy="342459"/>
                </a:xfrm>
                <a:custGeom>
                  <a:avLst/>
                  <a:gdLst>
                    <a:gd name="connsiteX0" fmla="*/ 81306 w 325350"/>
                    <a:gd name="connsiteY0" fmla="*/ -180 h 342459"/>
                    <a:gd name="connsiteX1" fmla="*/ 148219 w 325350"/>
                    <a:gd name="connsiteY1" fmla="*/ 19823 h 342459"/>
                    <a:gd name="connsiteX2" fmla="*/ 207226 w 325350"/>
                    <a:gd name="connsiteY2" fmla="*/ 238803 h 342459"/>
                    <a:gd name="connsiteX3" fmla="*/ 262495 w 325350"/>
                    <a:gd name="connsiteY3" fmla="*/ 54006 h 342459"/>
                    <a:gd name="connsiteX4" fmla="*/ 326134 w 325350"/>
                    <a:gd name="connsiteY4" fmla="*/ 73044 h 342459"/>
                    <a:gd name="connsiteX5" fmla="*/ 245612 w 325350"/>
                    <a:gd name="connsiteY5" fmla="*/ 342280 h 342459"/>
                    <a:gd name="connsiteX6" fmla="*/ 162613 w 325350"/>
                    <a:gd name="connsiteY6" fmla="*/ 317455 h 342459"/>
                    <a:gd name="connsiteX7" fmla="*/ 110560 w 325350"/>
                    <a:gd name="connsiteY7" fmla="*/ 133849 h 342459"/>
                    <a:gd name="connsiteX8" fmla="*/ 64435 w 325350"/>
                    <a:gd name="connsiteY8" fmla="*/ 288094 h 342459"/>
                    <a:gd name="connsiteX9" fmla="*/ 784 w 325350"/>
                    <a:gd name="connsiteY9" fmla="*/ 269056 h 342459"/>
                    <a:gd name="connsiteX10" fmla="*/ 81306 w 325350"/>
                    <a:gd name="connsiteY10" fmla="*/ -180 h 342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350" h="342459">
                      <a:moveTo>
                        <a:pt x="81306" y="-180"/>
                      </a:moveTo>
                      <a:lnTo>
                        <a:pt x="148219" y="19823"/>
                      </a:lnTo>
                      <a:lnTo>
                        <a:pt x="207226" y="238803"/>
                      </a:lnTo>
                      <a:lnTo>
                        <a:pt x="262495" y="54006"/>
                      </a:lnTo>
                      <a:lnTo>
                        <a:pt x="326134" y="73044"/>
                      </a:lnTo>
                      <a:lnTo>
                        <a:pt x="245612" y="342280"/>
                      </a:lnTo>
                      <a:lnTo>
                        <a:pt x="162613" y="317455"/>
                      </a:lnTo>
                      <a:lnTo>
                        <a:pt x="110560" y="133849"/>
                      </a:lnTo>
                      <a:lnTo>
                        <a:pt x="64435" y="288094"/>
                      </a:lnTo>
                      <a:lnTo>
                        <a:pt x="784" y="269056"/>
                      </a:lnTo>
                      <a:lnTo>
                        <a:pt x="81306" y="-180"/>
                      </a:lnTo>
                      <a:close/>
                    </a:path>
                  </a:pathLst>
                </a:custGeom>
                <a:solidFill>
                  <a:srgbClr val="FFFFFF"/>
                </a:solidFill>
                <a:ln w="11906" cap="flat">
                  <a:noFill/>
                  <a:prstDash val="solid"/>
                  <a:miter/>
                </a:ln>
              </p:spPr>
              <p:txBody>
                <a:bodyPr rtlCol="0" anchor="ctr"/>
                <a:lstStyle/>
                <a:p>
                  <a:endParaRPr lang="en-US"/>
                </a:p>
              </p:txBody>
            </p:sp>
          </p:grpSp>
          <p:grpSp>
            <p:nvGrpSpPr>
              <p:cNvPr id="30" name="Graphic 5">
                <a:extLst>
                  <a:ext uri="{FF2B5EF4-FFF2-40B4-BE49-F238E27FC236}">
                    <a16:creationId xmlns:a16="http://schemas.microsoft.com/office/drawing/2014/main" id="{D7FAFA83-F27A-4C2A-929D-7ABE8759BAA6}"/>
                  </a:ext>
                </a:extLst>
              </p:cNvPr>
              <p:cNvGrpSpPr/>
              <p:nvPr/>
            </p:nvGrpSpPr>
            <p:grpSpPr>
              <a:xfrm>
                <a:off x="6839573" y="1968583"/>
                <a:ext cx="665966" cy="665966"/>
                <a:chOff x="6839573" y="1968583"/>
                <a:chExt cx="665966" cy="665966"/>
              </a:xfrm>
              <a:solidFill>
                <a:srgbClr val="FFFFFF"/>
              </a:solidFill>
            </p:grpSpPr>
            <p:sp>
              <p:nvSpPr>
                <p:cNvPr id="31" name="Freeform: Shape 30">
                  <a:extLst>
                    <a:ext uri="{FF2B5EF4-FFF2-40B4-BE49-F238E27FC236}">
                      <a16:creationId xmlns:a16="http://schemas.microsoft.com/office/drawing/2014/main" id="{5833CA08-7D7A-479B-9857-200DF5A43557}"/>
                    </a:ext>
                  </a:extLst>
                </p:cNvPr>
                <p:cNvSpPr/>
                <p:nvPr/>
              </p:nvSpPr>
              <p:spPr>
                <a:xfrm rot="-8100000">
                  <a:off x="6902033" y="2030665"/>
                  <a:ext cx="280933" cy="293028"/>
                </a:xfrm>
                <a:custGeom>
                  <a:avLst/>
                  <a:gdLst>
                    <a:gd name="connsiteX0" fmla="*/ 1982 w 280933"/>
                    <a:gd name="connsiteY0" fmla="*/ 169398 h 293028"/>
                    <a:gd name="connsiteX1" fmla="*/ 11781 w 280933"/>
                    <a:gd name="connsiteY1" fmla="*/ 97425 h 293028"/>
                    <a:gd name="connsiteX2" fmla="*/ 51357 w 280933"/>
                    <a:gd name="connsiteY2" fmla="*/ 45013 h 293028"/>
                    <a:gd name="connsiteX3" fmla="*/ 94196 w 280933"/>
                    <a:gd name="connsiteY3" fmla="*/ 22618 h 293028"/>
                    <a:gd name="connsiteX4" fmla="*/ 151382 w 280933"/>
                    <a:gd name="connsiteY4" fmla="*/ 11117 h 293028"/>
                    <a:gd name="connsiteX5" fmla="*/ 249823 w 280933"/>
                    <a:gd name="connsiteY5" fmla="*/ -171 h 293028"/>
                    <a:gd name="connsiteX6" fmla="*/ 281851 w 280933"/>
                    <a:gd name="connsiteY6" fmla="*/ 279019 h 293028"/>
                    <a:gd name="connsiteX7" fmla="*/ 180600 w 280933"/>
                    <a:gd name="connsiteY7" fmla="*/ 290628 h 293028"/>
                    <a:gd name="connsiteX8" fmla="*/ 121057 w 280933"/>
                    <a:gd name="connsiteY8" fmla="*/ 291568 h 293028"/>
                    <a:gd name="connsiteX9" fmla="*/ 77575 w 280933"/>
                    <a:gd name="connsiteY9" fmla="*/ 280222 h 293028"/>
                    <a:gd name="connsiteX10" fmla="*/ 26735 w 280933"/>
                    <a:gd name="connsiteY10" fmla="*/ 237799 h 293028"/>
                    <a:gd name="connsiteX11" fmla="*/ 1982 w 280933"/>
                    <a:gd name="connsiteY11" fmla="*/ 169398 h 293028"/>
                    <a:gd name="connsiteX12" fmla="*/ 76492 w 280933"/>
                    <a:gd name="connsiteY12" fmla="*/ 161421 h 293028"/>
                    <a:gd name="connsiteX13" fmla="*/ 92018 w 280933"/>
                    <a:gd name="connsiteY13" fmla="*/ 207331 h 293028"/>
                    <a:gd name="connsiteX14" fmla="*/ 127224 w 280933"/>
                    <a:gd name="connsiteY14" fmla="*/ 234442 h 293028"/>
                    <a:gd name="connsiteX15" fmla="*/ 150751 w 280933"/>
                    <a:gd name="connsiteY15" fmla="*/ 239157 h 293028"/>
                    <a:gd name="connsiteX16" fmla="*/ 185684 w 280933"/>
                    <a:gd name="connsiteY16" fmla="*/ 237240 h 293028"/>
                    <a:gd name="connsiteX17" fmla="*/ 203865 w 280933"/>
                    <a:gd name="connsiteY17" fmla="*/ 235156 h 293028"/>
                    <a:gd name="connsiteX18" fmla="*/ 183827 w 280933"/>
                    <a:gd name="connsiteY18" fmla="*/ 60396 h 293028"/>
                    <a:gd name="connsiteX19" fmla="*/ 165634 w 280933"/>
                    <a:gd name="connsiteY19" fmla="*/ 62480 h 293028"/>
                    <a:gd name="connsiteX20" fmla="*/ 128201 w 280933"/>
                    <a:gd name="connsiteY20" fmla="*/ 69052 h 293028"/>
                    <a:gd name="connsiteX21" fmla="*/ 105757 w 280933"/>
                    <a:gd name="connsiteY21" fmla="*/ 80375 h 293028"/>
                    <a:gd name="connsiteX22" fmla="*/ 80326 w 280933"/>
                    <a:gd name="connsiteY22" fmla="*/ 113689 h 293028"/>
                    <a:gd name="connsiteX23" fmla="*/ 76492 w 280933"/>
                    <a:gd name="connsiteY23" fmla="*/ 161421 h 29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0933" h="293028">
                      <a:moveTo>
                        <a:pt x="1982" y="169398"/>
                      </a:moveTo>
                      <a:cubicBezTo>
                        <a:pt x="-994" y="143407"/>
                        <a:pt x="2268" y="119404"/>
                        <a:pt x="11781" y="97425"/>
                      </a:cubicBezTo>
                      <a:cubicBezTo>
                        <a:pt x="21294" y="75553"/>
                        <a:pt x="34499" y="58086"/>
                        <a:pt x="51357" y="45013"/>
                      </a:cubicBezTo>
                      <a:cubicBezTo>
                        <a:pt x="64038" y="35191"/>
                        <a:pt x="78314" y="27726"/>
                        <a:pt x="94196" y="22618"/>
                      </a:cubicBezTo>
                      <a:cubicBezTo>
                        <a:pt x="110067" y="17498"/>
                        <a:pt x="129129" y="13664"/>
                        <a:pt x="151382" y="11117"/>
                      </a:cubicBezTo>
                      <a:lnTo>
                        <a:pt x="249823" y="-171"/>
                      </a:lnTo>
                      <a:lnTo>
                        <a:pt x="281851" y="279019"/>
                      </a:lnTo>
                      <a:lnTo>
                        <a:pt x="180600" y="290628"/>
                      </a:lnTo>
                      <a:cubicBezTo>
                        <a:pt x="157847" y="293247"/>
                        <a:pt x="138000" y="293556"/>
                        <a:pt x="121057" y="291568"/>
                      </a:cubicBezTo>
                      <a:cubicBezTo>
                        <a:pt x="104126" y="289711"/>
                        <a:pt x="89624" y="285937"/>
                        <a:pt x="77575" y="280222"/>
                      </a:cubicBezTo>
                      <a:cubicBezTo>
                        <a:pt x="56978" y="270685"/>
                        <a:pt x="40035" y="256540"/>
                        <a:pt x="26735" y="237799"/>
                      </a:cubicBezTo>
                      <a:cubicBezTo>
                        <a:pt x="13329" y="219202"/>
                        <a:pt x="5078" y="196401"/>
                        <a:pt x="1982" y="169398"/>
                      </a:cubicBezTo>
                      <a:close/>
                      <a:moveTo>
                        <a:pt x="76492" y="161421"/>
                      </a:moveTo>
                      <a:cubicBezTo>
                        <a:pt x="78599" y="179804"/>
                        <a:pt x="83767" y="195104"/>
                        <a:pt x="92018" y="207331"/>
                      </a:cubicBezTo>
                      <a:cubicBezTo>
                        <a:pt x="100138" y="219690"/>
                        <a:pt x="111877" y="228727"/>
                        <a:pt x="127224" y="234442"/>
                      </a:cubicBezTo>
                      <a:cubicBezTo>
                        <a:pt x="135023" y="237228"/>
                        <a:pt x="142857" y="238788"/>
                        <a:pt x="150751" y="239157"/>
                      </a:cubicBezTo>
                      <a:cubicBezTo>
                        <a:pt x="158538" y="239657"/>
                        <a:pt x="170182" y="239014"/>
                        <a:pt x="185684" y="237240"/>
                      </a:cubicBezTo>
                      <a:lnTo>
                        <a:pt x="203865" y="235156"/>
                      </a:lnTo>
                      <a:lnTo>
                        <a:pt x="183827" y="60396"/>
                      </a:lnTo>
                      <a:lnTo>
                        <a:pt x="165634" y="62480"/>
                      </a:lnTo>
                      <a:cubicBezTo>
                        <a:pt x="148513" y="64444"/>
                        <a:pt x="136035" y="66635"/>
                        <a:pt x="128201" y="69052"/>
                      </a:cubicBezTo>
                      <a:cubicBezTo>
                        <a:pt x="120390" y="71600"/>
                        <a:pt x="112901" y="75374"/>
                        <a:pt x="105757" y="80375"/>
                      </a:cubicBezTo>
                      <a:cubicBezTo>
                        <a:pt x="93494" y="89376"/>
                        <a:pt x="85017" y="100485"/>
                        <a:pt x="80326" y="113689"/>
                      </a:cubicBezTo>
                      <a:cubicBezTo>
                        <a:pt x="75647" y="127012"/>
                        <a:pt x="74360" y="142930"/>
                        <a:pt x="76492" y="161421"/>
                      </a:cubicBezTo>
                      <a:close/>
                    </a:path>
                  </a:pathLst>
                </a:custGeom>
                <a:solidFill>
                  <a:srgbClr val="FFFFFF"/>
                </a:solidFill>
                <a:ln w="1190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78DBC13A-A1E9-4FFF-8343-C24A04D4085D}"/>
                    </a:ext>
                  </a:extLst>
                </p:cNvPr>
                <p:cNvSpPr/>
                <p:nvPr/>
              </p:nvSpPr>
              <p:spPr>
                <a:xfrm rot="-8100000">
                  <a:off x="7153675" y="2275930"/>
                  <a:ext cx="290625" cy="293593"/>
                </a:xfrm>
                <a:custGeom>
                  <a:avLst/>
                  <a:gdLst>
                    <a:gd name="connsiteX0" fmla="*/ 2344 w 290625"/>
                    <a:gd name="connsiteY0" fmla="*/ 130418 h 293593"/>
                    <a:gd name="connsiteX1" fmla="*/ 52494 w 290625"/>
                    <a:gd name="connsiteY1" fmla="*/ 28548 h 293593"/>
                    <a:gd name="connsiteX2" fmla="*/ 162674 w 290625"/>
                    <a:gd name="connsiteY2" fmla="*/ 1199 h 293593"/>
                    <a:gd name="connsiteX3" fmla="*/ 263877 w 290625"/>
                    <a:gd name="connsiteY3" fmla="*/ 52229 h 293593"/>
                    <a:gd name="connsiteX4" fmla="*/ 290250 w 290625"/>
                    <a:gd name="connsiteY4" fmla="*/ 162683 h 293593"/>
                    <a:gd name="connsiteX5" fmla="*/ 240065 w 290625"/>
                    <a:gd name="connsiteY5" fmla="*/ 264732 h 293593"/>
                    <a:gd name="connsiteX6" fmla="*/ 130075 w 290625"/>
                    <a:gd name="connsiteY6" fmla="*/ 292105 h 293593"/>
                    <a:gd name="connsiteX7" fmla="*/ 28872 w 290625"/>
                    <a:gd name="connsiteY7" fmla="*/ 241074 h 293593"/>
                    <a:gd name="connsiteX8" fmla="*/ 2344 w 290625"/>
                    <a:gd name="connsiteY8" fmla="*/ 130418 h 293593"/>
                    <a:gd name="connsiteX9" fmla="*/ 105726 w 290625"/>
                    <a:gd name="connsiteY9" fmla="*/ 70410 h 293593"/>
                    <a:gd name="connsiteX10" fmla="*/ 86807 w 290625"/>
                    <a:gd name="connsiteY10" fmla="*/ 98676 h 293593"/>
                    <a:gd name="connsiteX11" fmla="*/ 77152 w 290625"/>
                    <a:gd name="connsiteY11" fmla="*/ 138990 h 293593"/>
                    <a:gd name="connsiteX12" fmla="*/ 78176 w 290625"/>
                    <a:gd name="connsiteY12" fmla="*/ 182412 h 293593"/>
                    <a:gd name="connsiteX13" fmla="*/ 90177 w 290625"/>
                    <a:gd name="connsiteY13" fmla="*/ 212618 h 293593"/>
                    <a:gd name="connsiteX14" fmla="*/ 110477 w 290625"/>
                    <a:gd name="connsiteY14" fmla="*/ 231418 h 293593"/>
                    <a:gd name="connsiteX15" fmla="*/ 135801 w 290625"/>
                    <a:gd name="connsiteY15" fmla="*/ 239384 h 293593"/>
                    <a:gd name="connsiteX16" fmla="*/ 162222 w 290625"/>
                    <a:gd name="connsiteY16" fmla="*/ 237407 h 293593"/>
                    <a:gd name="connsiteX17" fmla="*/ 186165 w 290625"/>
                    <a:gd name="connsiteY17" fmla="*/ 223751 h 293593"/>
                    <a:gd name="connsiteX18" fmla="*/ 204799 w 290625"/>
                    <a:gd name="connsiteY18" fmla="*/ 196402 h 293593"/>
                    <a:gd name="connsiteX19" fmla="*/ 215407 w 290625"/>
                    <a:gd name="connsiteY19" fmla="*/ 154290 h 293593"/>
                    <a:gd name="connsiteX20" fmla="*/ 214550 w 290625"/>
                    <a:gd name="connsiteY20" fmla="*/ 111082 h 293593"/>
                    <a:gd name="connsiteX21" fmla="*/ 202561 w 290625"/>
                    <a:gd name="connsiteY21" fmla="*/ 80875 h 293593"/>
                    <a:gd name="connsiteX22" fmla="*/ 182439 w 290625"/>
                    <a:gd name="connsiteY22" fmla="*/ 62099 h 293593"/>
                    <a:gd name="connsiteX23" fmla="*/ 156578 w 290625"/>
                    <a:gd name="connsiteY23" fmla="*/ 53884 h 293593"/>
                    <a:gd name="connsiteX24" fmla="*/ 129551 w 290625"/>
                    <a:gd name="connsiteY24" fmla="*/ 56170 h 293593"/>
                    <a:gd name="connsiteX25" fmla="*/ 105726 w 290625"/>
                    <a:gd name="connsiteY25" fmla="*/ 70410 h 29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0625" h="293593">
                      <a:moveTo>
                        <a:pt x="2344" y="130418"/>
                      </a:moveTo>
                      <a:cubicBezTo>
                        <a:pt x="7333" y="85912"/>
                        <a:pt x="24050" y="51955"/>
                        <a:pt x="52494" y="28548"/>
                      </a:cubicBezTo>
                      <a:cubicBezTo>
                        <a:pt x="80938" y="5271"/>
                        <a:pt x="117657" y="-3837"/>
                        <a:pt x="162674" y="1199"/>
                      </a:cubicBezTo>
                      <a:cubicBezTo>
                        <a:pt x="207561" y="6235"/>
                        <a:pt x="241303" y="23238"/>
                        <a:pt x="263877" y="52229"/>
                      </a:cubicBezTo>
                      <a:cubicBezTo>
                        <a:pt x="286440" y="81352"/>
                        <a:pt x="295226" y="118166"/>
                        <a:pt x="290250" y="162683"/>
                      </a:cubicBezTo>
                      <a:cubicBezTo>
                        <a:pt x="285213" y="207570"/>
                        <a:pt x="268485" y="241586"/>
                        <a:pt x="240065" y="264732"/>
                      </a:cubicBezTo>
                      <a:cubicBezTo>
                        <a:pt x="211633" y="288009"/>
                        <a:pt x="174974" y="297141"/>
                        <a:pt x="130075" y="292105"/>
                      </a:cubicBezTo>
                      <a:cubicBezTo>
                        <a:pt x="85319" y="287092"/>
                        <a:pt x="51577" y="270078"/>
                        <a:pt x="28872" y="241074"/>
                      </a:cubicBezTo>
                      <a:cubicBezTo>
                        <a:pt x="6155" y="212190"/>
                        <a:pt x="-2692" y="175316"/>
                        <a:pt x="2344" y="130418"/>
                      </a:cubicBezTo>
                      <a:close/>
                      <a:moveTo>
                        <a:pt x="105726" y="70410"/>
                      </a:moveTo>
                      <a:cubicBezTo>
                        <a:pt x="97773" y="78125"/>
                        <a:pt x="91463" y="87543"/>
                        <a:pt x="86807" y="98676"/>
                      </a:cubicBezTo>
                      <a:cubicBezTo>
                        <a:pt x="82128" y="109927"/>
                        <a:pt x="78914" y="123369"/>
                        <a:pt x="77152" y="138990"/>
                      </a:cubicBezTo>
                      <a:cubicBezTo>
                        <a:pt x="75283" y="155754"/>
                        <a:pt x="75615" y="170220"/>
                        <a:pt x="78176" y="182412"/>
                      </a:cubicBezTo>
                      <a:cubicBezTo>
                        <a:pt x="80735" y="194592"/>
                        <a:pt x="84736" y="204665"/>
                        <a:pt x="90177" y="212618"/>
                      </a:cubicBezTo>
                      <a:cubicBezTo>
                        <a:pt x="95713" y="220834"/>
                        <a:pt x="102488" y="227108"/>
                        <a:pt x="110477" y="231418"/>
                      </a:cubicBezTo>
                      <a:cubicBezTo>
                        <a:pt x="118359" y="235716"/>
                        <a:pt x="126801" y="238372"/>
                        <a:pt x="135801" y="239384"/>
                      </a:cubicBezTo>
                      <a:cubicBezTo>
                        <a:pt x="144922" y="240408"/>
                        <a:pt x="153733" y="239741"/>
                        <a:pt x="162222" y="237407"/>
                      </a:cubicBezTo>
                      <a:cubicBezTo>
                        <a:pt x="170592" y="235050"/>
                        <a:pt x="178569" y="230502"/>
                        <a:pt x="186165" y="223751"/>
                      </a:cubicBezTo>
                      <a:cubicBezTo>
                        <a:pt x="193202" y="217452"/>
                        <a:pt x="199417" y="208332"/>
                        <a:pt x="204799" y="196402"/>
                      </a:cubicBezTo>
                      <a:cubicBezTo>
                        <a:pt x="210049" y="184591"/>
                        <a:pt x="213585" y="170554"/>
                        <a:pt x="215407" y="154290"/>
                      </a:cubicBezTo>
                      <a:cubicBezTo>
                        <a:pt x="217276" y="137669"/>
                        <a:pt x="216991" y="123262"/>
                        <a:pt x="214550" y="111082"/>
                      </a:cubicBezTo>
                      <a:cubicBezTo>
                        <a:pt x="211978" y="99021"/>
                        <a:pt x="207977" y="88960"/>
                        <a:pt x="202561" y="80875"/>
                      </a:cubicBezTo>
                      <a:cubicBezTo>
                        <a:pt x="197131" y="72803"/>
                        <a:pt x="190428" y="66541"/>
                        <a:pt x="182439" y="62099"/>
                      </a:cubicBezTo>
                      <a:cubicBezTo>
                        <a:pt x="174450" y="57658"/>
                        <a:pt x="165829" y="54920"/>
                        <a:pt x="156578" y="53884"/>
                      </a:cubicBezTo>
                      <a:cubicBezTo>
                        <a:pt x="147327" y="52848"/>
                        <a:pt x="138314" y="53610"/>
                        <a:pt x="129551" y="56170"/>
                      </a:cubicBezTo>
                      <a:cubicBezTo>
                        <a:pt x="120764" y="58861"/>
                        <a:pt x="112823" y="63612"/>
                        <a:pt x="105726" y="70410"/>
                      </a:cubicBezTo>
                      <a:close/>
                    </a:path>
                  </a:pathLst>
                </a:custGeom>
                <a:solidFill>
                  <a:srgbClr val="FFFFFF"/>
                </a:solidFill>
                <a:ln w="11906" cap="flat">
                  <a:noFill/>
                  <a:prstDash val="solid"/>
                  <a:miter/>
                </a:ln>
              </p:spPr>
              <p:txBody>
                <a:bodyPr rtlCol="0" anchor="ctr"/>
                <a:lstStyle/>
                <a:p>
                  <a:endParaRPr lang="en-US"/>
                </a:p>
              </p:txBody>
            </p:sp>
          </p:grpSp>
          <p:grpSp>
            <p:nvGrpSpPr>
              <p:cNvPr id="33" name="Graphic 5">
                <a:extLst>
                  <a:ext uri="{FF2B5EF4-FFF2-40B4-BE49-F238E27FC236}">
                    <a16:creationId xmlns:a16="http://schemas.microsoft.com/office/drawing/2014/main" id="{D7FAFA83-F27A-4C2A-929D-7ABE8759BAA6}"/>
                  </a:ext>
                </a:extLst>
              </p:cNvPr>
              <p:cNvGrpSpPr/>
              <p:nvPr/>
            </p:nvGrpSpPr>
            <p:grpSpPr>
              <a:xfrm>
                <a:off x="6570870" y="3802338"/>
                <a:ext cx="1416966" cy="1416966"/>
                <a:chOff x="6570870" y="3802338"/>
                <a:chExt cx="1416966" cy="1416966"/>
              </a:xfrm>
              <a:solidFill>
                <a:srgbClr val="FFFFFF"/>
              </a:solidFill>
            </p:grpSpPr>
            <p:sp>
              <p:nvSpPr>
                <p:cNvPr id="34" name="Freeform: Shape 33">
                  <a:extLst>
                    <a:ext uri="{FF2B5EF4-FFF2-40B4-BE49-F238E27FC236}">
                      <a16:creationId xmlns:a16="http://schemas.microsoft.com/office/drawing/2014/main" id="{A7981E7E-175D-407C-B4B1-2680C0C74F59}"/>
                    </a:ext>
                  </a:extLst>
                </p:cNvPr>
                <p:cNvSpPr/>
                <p:nvPr/>
              </p:nvSpPr>
              <p:spPr>
                <a:xfrm rot="-2700000">
                  <a:off x="7559982" y="3890619"/>
                  <a:ext cx="286392" cy="301189"/>
                </a:xfrm>
                <a:custGeom>
                  <a:avLst/>
                  <a:gdLst>
                    <a:gd name="connsiteX0" fmla="*/ 82568 w 286392"/>
                    <a:gd name="connsiteY0" fmla="*/ 14987 h 301189"/>
                    <a:gd name="connsiteX1" fmla="*/ 139408 w 286392"/>
                    <a:gd name="connsiteY1" fmla="*/ 402 h 301189"/>
                    <a:gd name="connsiteX2" fmla="*/ 192093 w 286392"/>
                    <a:gd name="connsiteY2" fmla="*/ 7569 h 301189"/>
                    <a:gd name="connsiteX3" fmla="*/ 237468 w 286392"/>
                    <a:gd name="connsiteY3" fmla="*/ 37668 h 301189"/>
                    <a:gd name="connsiteX4" fmla="*/ 272163 w 286392"/>
                    <a:gd name="connsiteY4" fmla="*/ 91532 h 301189"/>
                    <a:gd name="connsiteX5" fmla="*/ 287106 w 286392"/>
                    <a:gd name="connsiteY5" fmla="*/ 151087 h 301189"/>
                    <a:gd name="connsiteX6" fmla="*/ 279009 w 286392"/>
                    <a:gd name="connsiteY6" fmla="*/ 205415 h 301189"/>
                    <a:gd name="connsiteX7" fmla="*/ 248958 w 286392"/>
                    <a:gd name="connsiteY7" fmla="*/ 249945 h 301189"/>
                    <a:gd name="connsiteX8" fmla="*/ 198654 w 286392"/>
                    <a:gd name="connsiteY8" fmla="*/ 282889 h 301189"/>
                    <a:gd name="connsiteX9" fmla="*/ 168567 w 286392"/>
                    <a:gd name="connsiteY9" fmla="*/ 293688 h 301189"/>
                    <a:gd name="connsiteX10" fmla="*/ 142302 w 286392"/>
                    <a:gd name="connsiteY10" fmla="*/ 299534 h 301189"/>
                    <a:gd name="connsiteX11" fmla="*/ 118120 w 286392"/>
                    <a:gd name="connsiteY11" fmla="*/ 301177 h 301189"/>
                    <a:gd name="connsiteX12" fmla="*/ 98273 w 286392"/>
                    <a:gd name="connsiteY12" fmla="*/ 300951 h 301189"/>
                    <a:gd name="connsiteX13" fmla="*/ 71138 w 286392"/>
                    <a:gd name="connsiteY13" fmla="*/ 238455 h 301189"/>
                    <a:gd name="connsiteX14" fmla="*/ 78758 w 286392"/>
                    <a:gd name="connsiteY14" fmla="*/ 235145 h 301189"/>
                    <a:gd name="connsiteX15" fmla="*/ 95332 w 286392"/>
                    <a:gd name="connsiteY15" fmla="*/ 239682 h 301189"/>
                    <a:gd name="connsiteX16" fmla="*/ 116834 w 286392"/>
                    <a:gd name="connsiteY16" fmla="*/ 243718 h 301189"/>
                    <a:gd name="connsiteX17" fmla="*/ 141504 w 286392"/>
                    <a:gd name="connsiteY17" fmla="*/ 244123 h 301189"/>
                    <a:gd name="connsiteX18" fmla="*/ 166876 w 286392"/>
                    <a:gd name="connsiteY18" fmla="*/ 237634 h 301189"/>
                    <a:gd name="connsiteX19" fmla="*/ 191582 w 286392"/>
                    <a:gd name="connsiteY19" fmla="*/ 221560 h 301189"/>
                    <a:gd name="connsiteX20" fmla="*/ 208643 w 286392"/>
                    <a:gd name="connsiteY20" fmla="*/ 196879 h 301189"/>
                    <a:gd name="connsiteX21" fmla="*/ 213906 w 286392"/>
                    <a:gd name="connsiteY21" fmla="*/ 163517 h 301189"/>
                    <a:gd name="connsiteX22" fmla="*/ 203012 w 286392"/>
                    <a:gd name="connsiteY22" fmla="*/ 121345 h 301189"/>
                    <a:gd name="connsiteX23" fmla="*/ 178675 w 286392"/>
                    <a:gd name="connsiteY23" fmla="*/ 83757 h 301189"/>
                    <a:gd name="connsiteX24" fmla="*/ 150243 w 286392"/>
                    <a:gd name="connsiteY24" fmla="*/ 65648 h 301189"/>
                    <a:gd name="connsiteX25" fmla="*/ 120752 w 286392"/>
                    <a:gd name="connsiteY25" fmla="*/ 62195 h 301189"/>
                    <a:gd name="connsiteX26" fmla="*/ 93403 w 286392"/>
                    <a:gd name="connsiteY26" fmla="*/ 69339 h 301189"/>
                    <a:gd name="connsiteX27" fmla="*/ 71091 w 286392"/>
                    <a:gd name="connsiteY27" fmla="*/ 83340 h 301189"/>
                    <a:gd name="connsiteX28" fmla="*/ 53386 w 286392"/>
                    <a:gd name="connsiteY28" fmla="*/ 102760 h 301189"/>
                    <a:gd name="connsiteX29" fmla="*/ 42289 w 286392"/>
                    <a:gd name="connsiteY29" fmla="*/ 120321 h 301189"/>
                    <a:gd name="connsiteX30" fmla="*/ 34634 w 286392"/>
                    <a:gd name="connsiteY30" fmla="*/ 135383 h 301189"/>
                    <a:gd name="connsiteX31" fmla="*/ 27704 w 286392"/>
                    <a:gd name="connsiteY31" fmla="*/ 138383 h 301189"/>
                    <a:gd name="connsiteX32" fmla="*/ 951 w 286392"/>
                    <a:gd name="connsiteY32" fmla="*/ 76756 h 301189"/>
                    <a:gd name="connsiteX33" fmla="*/ 15941 w 286392"/>
                    <a:gd name="connsiteY33" fmla="*/ 60576 h 301189"/>
                    <a:gd name="connsiteX34" fmla="*/ 31609 w 286392"/>
                    <a:gd name="connsiteY34" fmla="*/ 45955 h 301189"/>
                    <a:gd name="connsiteX35" fmla="*/ 52933 w 286392"/>
                    <a:gd name="connsiteY35" fmla="*/ 30119 h 301189"/>
                    <a:gd name="connsiteX36" fmla="*/ 82568 w 286392"/>
                    <a:gd name="connsiteY36" fmla="*/ 14987 h 30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6392" h="301189">
                      <a:moveTo>
                        <a:pt x="82568" y="14987"/>
                      </a:moveTo>
                      <a:cubicBezTo>
                        <a:pt x="101725" y="6676"/>
                        <a:pt x="120680" y="1806"/>
                        <a:pt x="139408" y="402"/>
                      </a:cubicBezTo>
                      <a:cubicBezTo>
                        <a:pt x="158018" y="-956"/>
                        <a:pt x="175580" y="1437"/>
                        <a:pt x="192093" y="7569"/>
                      </a:cubicBezTo>
                      <a:cubicBezTo>
                        <a:pt x="208619" y="13701"/>
                        <a:pt x="223741" y="23738"/>
                        <a:pt x="237468" y="37668"/>
                      </a:cubicBezTo>
                      <a:cubicBezTo>
                        <a:pt x="251077" y="51646"/>
                        <a:pt x="262638" y="69601"/>
                        <a:pt x="272163" y="91532"/>
                      </a:cubicBezTo>
                      <a:cubicBezTo>
                        <a:pt x="281033" y="111963"/>
                        <a:pt x="286010" y="131811"/>
                        <a:pt x="287106" y="151087"/>
                      </a:cubicBezTo>
                      <a:cubicBezTo>
                        <a:pt x="288201" y="170363"/>
                        <a:pt x="285510" y="188473"/>
                        <a:pt x="279009" y="205415"/>
                      </a:cubicBezTo>
                      <a:cubicBezTo>
                        <a:pt x="272770" y="221703"/>
                        <a:pt x="262757" y="236550"/>
                        <a:pt x="248958" y="249945"/>
                      </a:cubicBezTo>
                      <a:cubicBezTo>
                        <a:pt x="235040" y="263387"/>
                        <a:pt x="218275" y="274376"/>
                        <a:pt x="198654" y="282889"/>
                      </a:cubicBezTo>
                      <a:cubicBezTo>
                        <a:pt x="187807" y="287604"/>
                        <a:pt x="177771" y="291200"/>
                        <a:pt x="168567" y="293688"/>
                      </a:cubicBezTo>
                      <a:cubicBezTo>
                        <a:pt x="159292" y="296343"/>
                        <a:pt x="150541" y="298284"/>
                        <a:pt x="142302" y="299534"/>
                      </a:cubicBezTo>
                      <a:cubicBezTo>
                        <a:pt x="133622" y="300701"/>
                        <a:pt x="125562" y="301249"/>
                        <a:pt x="118120" y="301177"/>
                      </a:cubicBezTo>
                      <a:cubicBezTo>
                        <a:pt x="110619" y="301285"/>
                        <a:pt x="103999" y="301201"/>
                        <a:pt x="98273" y="300951"/>
                      </a:cubicBezTo>
                      <a:lnTo>
                        <a:pt x="71138" y="238455"/>
                      </a:lnTo>
                      <a:lnTo>
                        <a:pt x="78758" y="235145"/>
                      </a:lnTo>
                      <a:cubicBezTo>
                        <a:pt x="83199" y="236515"/>
                        <a:pt x="88724" y="238026"/>
                        <a:pt x="95332" y="239682"/>
                      </a:cubicBezTo>
                      <a:cubicBezTo>
                        <a:pt x="101832" y="241384"/>
                        <a:pt x="109000" y="242730"/>
                        <a:pt x="116834" y="243718"/>
                      </a:cubicBezTo>
                      <a:cubicBezTo>
                        <a:pt x="124788" y="244658"/>
                        <a:pt x="133015" y="244790"/>
                        <a:pt x="141504" y="244123"/>
                      </a:cubicBezTo>
                      <a:cubicBezTo>
                        <a:pt x="149993" y="243456"/>
                        <a:pt x="158447" y="241301"/>
                        <a:pt x="166876" y="237634"/>
                      </a:cubicBezTo>
                      <a:cubicBezTo>
                        <a:pt x="176223" y="233574"/>
                        <a:pt x="184450" y="228216"/>
                        <a:pt x="191582" y="221560"/>
                      </a:cubicBezTo>
                      <a:cubicBezTo>
                        <a:pt x="198749" y="215024"/>
                        <a:pt x="204440" y="206797"/>
                        <a:pt x="208643" y="196879"/>
                      </a:cubicBezTo>
                      <a:cubicBezTo>
                        <a:pt x="212596" y="187342"/>
                        <a:pt x="214347" y="176221"/>
                        <a:pt x="213906" y="163517"/>
                      </a:cubicBezTo>
                      <a:cubicBezTo>
                        <a:pt x="213358" y="150861"/>
                        <a:pt x="209727" y="136812"/>
                        <a:pt x="203012" y="121345"/>
                      </a:cubicBezTo>
                      <a:cubicBezTo>
                        <a:pt x="195999" y="105189"/>
                        <a:pt x="187879" y="92651"/>
                        <a:pt x="178675" y="83757"/>
                      </a:cubicBezTo>
                      <a:cubicBezTo>
                        <a:pt x="169341" y="74911"/>
                        <a:pt x="159864" y="68874"/>
                        <a:pt x="150243" y="65648"/>
                      </a:cubicBezTo>
                      <a:cubicBezTo>
                        <a:pt x="140444" y="62362"/>
                        <a:pt x="130610" y="61207"/>
                        <a:pt x="120752" y="62195"/>
                      </a:cubicBezTo>
                      <a:cubicBezTo>
                        <a:pt x="110953" y="63302"/>
                        <a:pt x="101832" y="65684"/>
                        <a:pt x="93403" y="69339"/>
                      </a:cubicBezTo>
                      <a:cubicBezTo>
                        <a:pt x="85330" y="72839"/>
                        <a:pt x="77889" y="77506"/>
                        <a:pt x="71091" y="83340"/>
                      </a:cubicBezTo>
                      <a:cubicBezTo>
                        <a:pt x="64185" y="89222"/>
                        <a:pt x="58279" y="95699"/>
                        <a:pt x="53386" y="102760"/>
                      </a:cubicBezTo>
                      <a:cubicBezTo>
                        <a:pt x="49183" y="108558"/>
                        <a:pt x="45492" y="114416"/>
                        <a:pt x="42289" y="120321"/>
                      </a:cubicBezTo>
                      <a:cubicBezTo>
                        <a:pt x="39098" y="126239"/>
                        <a:pt x="36551" y="131263"/>
                        <a:pt x="34634" y="135383"/>
                      </a:cubicBezTo>
                      <a:lnTo>
                        <a:pt x="27704" y="138383"/>
                      </a:lnTo>
                      <a:lnTo>
                        <a:pt x="951" y="76756"/>
                      </a:lnTo>
                      <a:cubicBezTo>
                        <a:pt x="6166" y="71065"/>
                        <a:pt x="11166" y="65672"/>
                        <a:pt x="15941" y="60576"/>
                      </a:cubicBezTo>
                      <a:cubicBezTo>
                        <a:pt x="20727" y="55480"/>
                        <a:pt x="25954" y="50610"/>
                        <a:pt x="31609" y="45955"/>
                      </a:cubicBezTo>
                      <a:cubicBezTo>
                        <a:pt x="38991" y="39871"/>
                        <a:pt x="46087" y="34596"/>
                        <a:pt x="52933" y="30119"/>
                      </a:cubicBezTo>
                      <a:cubicBezTo>
                        <a:pt x="59767" y="25643"/>
                        <a:pt x="69650" y="20607"/>
                        <a:pt x="82568" y="14987"/>
                      </a:cubicBezTo>
                      <a:close/>
                    </a:path>
                  </a:pathLst>
                </a:custGeom>
                <a:solidFill>
                  <a:srgbClr val="FFFFFF"/>
                </a:solidFill>
                <a:ln w="11906"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8D871E2-D79F-4AD4-B26B-4D527371D8B1}"/>
                    </a:ext>
                  </a:extLst>
                </p:cNvPr>
                <p:cNvSpPr/>
                <p:nvPr/>
              </p:nvSpPr>
              <p:spPr>
                <a:xfrm rot="-2700000">
                  <a:off x="7403262" y="4152193"/>
                  <a:ext cx="301942" cy="324778"/>
                </a:xfrm>
                <a:custGeom>
                  <a:avLst/>
                  <a:gdLst>
                    <a:gd name="connsiteX0" fmla="*/ 960 w 301942"/>
                    <a:gd name="connsiteY0" fmla="*/ 49203 h 324778"/>
                    <a:gd name="connsiteX1" fmla="*/ 72040 w 301942"/>
                    <a:gd name="connsiteY1" fmla="*/ 35071 h 324778"/>
                    <a:gd name="connsiteX2" fmla="*/ 96187 w 301942"/>
                    <a:gd name="connsiteY2" fmla="*/ 156503 h 324778"/>
                    <a:gd name="connsiteX3" fmla="*/ 201152 w 301942"/>
                    <a:gd name="connsiteY3" fmla="*/ 135619 h 324778"/>
                    <a:gd name="connsiteX4" fmla="*/ 176994 w 301942"/>
                    <a:gd name="connsiteY4" fmla="*/ 14199 h 324778"/>
                    <a:gd name="connsiteX5" fmla="*/ 248075 w 301942"/>
                    <a:gd name="connsiteY5" fmla="*/ 54 h 324778"/>
                    <a:gd name="connsiteX6" fmla="*/ 302903 w 301942"/>
                    <a:gd name="connsiteY6" fmla="*/ 275684 h 324778"/>
                    <a:gd name="connsiteX7" fmla="*/ 231811 w 301942"/>
                    <a:gd name="connsiteY7" fmla="*/ 289817 h 324778"/>
                    <a:gd name="connsiteX8" fmla="*/ 211749 w 301942"/>
                    <a:gd name="connsiteY8" fmla="*/ 188935 h 324778"/>
                    <a:gd name="connsiteX9" fmla="*/ 106795 w 301942"/>
                    <a:gd name="connsiteY9" fmla="*/ 209807 h 324778"/>
                    <a:gd name="connsiteX10" fmla="*/ 126857 w 301942"/>
                    <a:gd name="connsiteY10" fmla="*/ 310689 h 324778"/>
                    <a:gd name="connsiteX11" fmla="*/ 55777 w 301942"/>
                    <a:gd name="connsiteY11" fmla="*/ 324833 h 324778"/>
                    <a:gd name="connsiteX12" fmla="*/ 960 w 301942"/>
                    <a:gd name="connsiteY12" fmla="*/ 49203 h 32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942" h="324778">
                      <a:moveTo>
                        <a:pt x="960" y="49203"/>
                      </a:moveTo>
                      <a:lnTo>
                        <a:pt x="72040" y="35071"/>
                      </a:lnTo>
                      <a:lnTo>
                        <a:pt x="96187" y="156503"/>
                      </a:lnTo>
                      <a:lnTo>
                        <a:pt x="201152" y="135619"/>
                      </a:lnTo>
                      <a:lnTo>
                        <a:pt x="176994" y="14199"/>
                      </a:lnTo>
                      <a:lnTo>
                        <a:pt x="248075" y="54"/>
                      </a:lnTo>
                      <a:lnTo>
                        <a:pt x="302903" y="275684"/>
                      </a:lnTo>
                      <a:lnTo>
                        <a:pt x="231811" y="289817"/>
                      </a:lnTo>
                      <a:lnTo>
                        <a:pt x="211749" y="188935"/>
                      </a:lnTo>
                      <a:lnTo>
                        <a:pt x="106795" y="209807"/>
                      </a:lnTo>
                      <a:lnTo>
                        <a:pt x="126857" y="310689"/>
                      </a:lnTo>
                      <a:lnTo>
                        <a:pt x="55777" y="324833"/>
                      </a:lnTo>
                      <a:lnTo>
                        <a:pt x="960" y="49203"/>
                      </a:lnTo>
                      <a:close/>
                    </a:path>
                  </a:pathLst>
                </a:custGeom>
                <a:solidFill>
                  <a:srgbClr val="FFFFFF"/>
                </a:solidFill>
                <a:ln w="11906"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B83381B9-CA46-488C-AEE8-2F91409C521B}"/>
                    </a:ext>
                  </a:extLst>
                </p:cNvPr>
                <p:cNvSpPr/>
                <p:nvPr/>
              </p:nvSpPr>
              <p:spPr>
                <a:xfrm rot="-2700000">
                  <a:off x="7241758" y="4425184"/>
                  <a:ext cx="205752" cy="282809"/>
                </a:xfrm>
                <a:custGeom>
                  <a:avLst/>
                  <a:gdLst>
                    <a:gd name="connsiteX0" fmla="*/ 3466 w 205752"/>
                    <a:gd name="connsiteY0" fmla="*/ 78 h 282809"/>
                    <a:gd name="connsiteX1" fmla="*/ 206718 w 205752"/>
                    <a:gd name="connsiteY1" fmla="*/ 1876 h 282809"/>
                    <a:gd name="connsiteX2" fmla="*/ 204229 w 205752"/>
                    <a:gd name="connsiteY2" fmla="*/ 282888 h 282809"/>
                    <a:gd name="connsiteX3" fmla="*/ 966 w 205752"/>
                    <a:gd name="connsiteY3" fmla="*/ 281090 h 282809"/>
                    <a:gd name="connsiteX4" fmla="*/ 1453 w 205752"/>
                    <a:gd name="connsiteY4" fmla="*/ 226738 h 282809"/>
                    <a:gd name="connsiteX5" fmla="*/ 132613 w 205752"/>
                    <a:gd name="connsiteY5" fmla="*/ 227905 h 282809"/>
                    <a:gd name="connsiteX6" fmla="*/ 133041 w 205752"/>
                    <a:gd name="connsiteY6" fmla="*/ 179399 h 282809"/>
                    <a:gd name="connsiteX7" fmla="*/ 11312 w 205752"/>
                    <a:gd name="connsiteY7" fmla="*/ 178315 h 282809"/>
                    <a:gd name="connsiteX8" fmla="*/ 11800 w 205752"/>
                    <a:gd name="connsiteY8" fmla="*/ 123963 h 282809"/>
                    <a:gd name="connsiteX9" fmla="*/ 133530 w 205752"/>
                    <a:gd name="connsiteY9" fmla="*/ 125046 h 282809"/>
                    <a:gd name="connsiteX10" fmla="*/ 134149 w 205752"/>
                    <a:gd name="connsiteY10" fmla="*/ 55597 h 282809"/>
                    <a:gd name="connsiteX11" fmla="*/ 2978 w 205752"/>
                    <a:gd name="connsiteY11" fmla="*/ 54431 h 282809"/>
                    <a:gd name="connsiteX12" fmla="*/ 3466 w 205752"/>
                    <a:gd name="connsiteY12" fmla="*/ 78 h 282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752" h="282809">
                      <a:moveTo>
                        <a:pt x="3466" y="78"/>
                      </a:moveTo>
                      <a:lnTo>
                        <a:pt x="206718" y="1876"/>
                      </a:lnTo>
                      <a:lnTo>
                        <a:pt x="204229" y="282888"/>
                      </a:lnTo>
                      <a:lnTo>
                        <a:pt x="966" y="281090"/>
                      </a:lnTo>
                      <a:lnTo>
                        <a:pt x="1453" y="226738"/>
                      </a:lnTo>
                      <a:lnTo>
                        <a:pt x="132613" y="227905"/>
                      </a:lnTo>
                      <a:lnTo>
                        <a:pt x="133041" y="179399"/>
                      </a:lnTo>
                      <a:lnTo>
                        <a:pt x="11312" y="178315"/>
                      </a:lnTo>
                      <a:lnTo>
                        <a:pt x="11800" y="123963"/>
                      </a:lnTo>
                      <a:lnTo>
                        <a:pt x="133530" y="125046"/>
                      </a:lnTo>
                      <a:lnTo>
                        <a:pt x="134149" y="55597"/>
                      </a:lnTo>
                      <a:lnTo>
                        <a:pt x="2978" y="54431"/>
                      </a:lnTo>
                      <a:lnTo>
                        <a:pt x="3466" y="78"/>
                      </a:lnTo>
                      <a:close/>
                    </a:path>
                  </a:pathLst>
                </a:custGeom>
                <a:solidFill>
                  <a:srgbClr val="FFFFFF"/>
                </a:solidFill>
                <a:ln w="11906"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AC11607-7157-4175-8664-520C859418E9}"/>
                    </a:ext>
                  </a:extLst>
                </p:cNvPr>
                <p:cNvSpPr/>
                <p:nvPr/>
              </p:nvSpPr>
              <p:spPr>
                <a:xfrm rot="-2700000">
                  <a:off x="6972304" y="4607770"/>
                  <a:ext cx="266629" cy="294454"/>
                </a:xfrm>
                <a:custGeom>
                  <a:avLst/>
                  <a:gdLst>
                    <a:gd name="connsiteX0" fmla="*/ 151557 w 266629"/>
                    <a:gd name="connsiteY0" fmla="*/ 4716 h 294454"/>
                    <a:gd name="connsiteX1" fmla="*/ 206528 w 266629"/>
                    <a:gd name="connsiteY1" fmla="*/ 25230 h 294454"/>
                    <a:gd name="connsiteX2" fmla="*/ 245664 w 266629"/>
                    <a:gd name="connsiteY2" fmla="*/ 61235 h 294454"/>
                    <a:gd name="connsiteX3" fmla="*/ 265678 w 266629"/>
                    <a:gd name="connsiteY3" fmla="*/ 111860 h 294454"/>
                    <a:gd name="connsiteX4" fmla="*/ 263356 w 266629"/>
                    <a:gd name="connsiteY4" fmla="*/ 175892 h 294454"/>
                    <a:gd name="connsiteX5" fmla="*/ 241580 w 266629"/>
                    <a:gd name="connsiteY5" fmla="*/ 233304 h 294454"/>
                    <a:gd name="connsiteX6" fmla="*/ 203872 w 266629"/>
                    <a:gd name="connsiteY6" fmla="*/ 273261 h 294454"/>
                    <a:gd name="connsiteX7" fmla="*/ 153772 w 266629"/>
                    <a:gd name="connsiteY7" fmla="*/ 292609 h 294454"/>
                    <a:gd name="connsiteX8" fmla="*/ 93657 w 266629"/>
                    <a:gd name="connsiteY8" fmla="*/ 290883 h 294454"/>
                    <a:gd name="connsiteX9" fmla="*/ 62808 w 266629"/>
                    <a:gd name="connsiteY9" fmla="*/ 282548 h 294454"/>
                    <a:gd name="connsiteX10" fmla="*/ 37912 w 266629"/>
                    <a:gd name="connsiteY10" fmla="*/ 272333 h 294454"/>
                    <a:gd name="connsiteX11" fmla="*/ 17123 w 266629"/>
                    <a:gd name="connsiteY11" fmla="*/ 259855 h 294454"/>
                    <a:gd name="connsiteX12" fmla="*/ 966 w 266629"/>
                    <a:gd name="connsiteY12" fmla="*/ 248330 h 294454"/>
                    <a:gd name="connsiteX13" fmla="*/ 14433 w 266629"/>
                    <a:gd name="connsiteY13" fmla="*/ 181535 h 294454"/>
                    <a:gd name="connsiteX14" fmla="*/ 22576 w 266629"/>
                    <a:gd name="connsiteY14" fmla="*/ 183178 h 294454"/>
                    <a:gd name="connsiteX15" fmla="*/ 33589 w 266629"/>
                    <a:gd name="connsiteY15" fmla="*/ 196371 h 294454"/>
                    <a:gd name="connsiteX16" fmla="*/ 48925 w 266629"/>
                    <a:gd name="connsiteY16" fmla="*/ 211980 h 294454"/>
                    <a:gd name="connsiteX17" fmla="*/ 68927 w 266629"/>
                    <a:gd name="connsiteY17" fmla="*/ 226410 h 294454"/>
                    <a:gd name="connsiteX18" fmla="*/ 93454 w 266629"/>
                    <a:gd name="connsiteY18" fmla="*/ 235590 h 294454"/>
                    <a:gd name="connsiteX19" fmla="*/ 122910 w 266629"/>
                    <a:gd name="connsiteY19" fmla="*/ 236519 h 294454"/>
                    <a:gd name="connsiteX20" fmla="*/ 151021 w 266629"/>
                    <a:gd name="connsiteY20" fmla="*/ 226017 h 294454"/>
                    <a:gd name="connsiteX21" fmla="*/ 174416 w 266629"/>
                    <a:gd name="connsiteY21" fmla="*/ 201657 h 294454"/>
                    <a:gd name="connsiteX22" fmla="*/ 189586 w 266629"/>
                    <a:gd name="connsiteY22" fmla="*/ 160819 h 294454"/>
                    <a:gd name="connsiteX23" fmla="*/ 191097 w 266629"/>
                    <a:gd name="connsiteY23" fmla="*/ 116075 h 294454"/>
                    <a:gd name="connsiteX24" fmla="*/ 178120 w 266629"/>
                    <a:gd name="connsiteY24" fmla="*/ 84964 h 294454"/>
                    <a:gd name="connsiteX25" fmla="*/ 155902 w 266629"/>
                    <a:gd name="connsiteY25" fmla="*/ 65271 h 294454"/>
                    <a:gd name="connsiteX26" fmla="*/ 129376 w 266629"/>
                    <a:gd name="connsiteY26" fmla="*/ 55496 h 294454"/>
                    <a:gd name="connsiteX27" fmla="*/ 103062 w 266629"/>
                    <a:gd name="connsiteY27" fmla="*/ 54234 h 294454"/>
                    <a:gd name="connsiteX28" fmla="*/ 77440 w 266629"/>
                    <a:gd name="connsiteY28" fmla="*/ 60044 h 294454"/>
                    <a:gd name="connsiteX29" fmla="*/ 58295 w 266629"/>
                    <a:gd name="connsiteY29" fmla="*/ 68116 h 294454"/>
                    <a:gd name="connsiteX30" fmla="*/ 43400 w 266629"/>
                    <a:gd name="connsiteY30" fmla="*/ 76094 h 294454"/>
                    <a:gd name="connsiteX31" fmla="*/ 35995 w 266629"/>
                    <a:gd name="connsiteY31" fmla="*/ 74606 h 294454"/>
                    <a:gd name="connsiteX32" fmla="*/ 49282 w 266629"/>
                    <a:gd name="connsiteY32" fmla="*/ 8740 h 294454"/>
                    <a:gd name="connsiteX33" fmla="*/ 70833 w 266629"/>
                    <a:gd name="connsiteY33" fmla="*/ 4037 h 294454"/>
                    <a:gd name="connsiteX34" fmla="*/ 92038 w 266629"/>
                    <a:gd name="connsiteY34" fmla="*/ 989 h 294454"/>
                    <a:gd name="connsiteX35" fmla="*/ 118576 w 266629"/>
                    <a:gd name="connsiteY35" fmla="*/ 179 h 294454"/>
                    <a:gd name="connsiteX36" fmla="*/ 151557 w 266629"/>
                    <a:gd name="connsiteY36" fmla="*/ 4716 h 29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6629" h="294454">
                      <a:moveTo>
                        <a:pt x="151557" y="4716"/>
                      </a:moveTo>
                      <a:cubicBezTo>
                        <a:pt x="172023" y="8847"/>
                        <a:pt x="190347" y="15681"/>
                        <a:pt x="206528" y="25230"/>
                      </a:cubicBezTo>
                      <a:cubicBezTo>
                        <a:pt x="222578" y="34755"/>
                        <a:pt x="235615" y="46757"/>
                        <a:pt x="245664" y="61235"/>
                      </a:cubicBezTo>
                      <a:cubicBezTo>
                        <a:pt x="255712" y="75713"/>
                        <a:pt x="262380" y="92584"/>
                        <a:pt x="265678" y="111860"/>
                      </a:cubicBezTo>
                      <a:cubicBezTo>
                        <a:pt x="268857" y="131113"/>
                        <a:pt x="268083" y="152461"/>
                        <a:pt x="263356" y="175892"/>
                      </a:cubicBezTo>
                      <a:cubicBezTo>
                        <a:pt x="258963" y="197728"/>
                        <a:pt x="251700" y="216861"/>
                        <a:pt x="241580" y="233304"/>
                      </a:cubicBezTo>
                      <a:cubicBezTo>
                        <a:pt x="231459" y="249746"/>
                        <a:pt x="218898" y="263058"/>
                        <a:pt x="203872" y="273261"/>
                      </a:cubicBezTo>
                      <a:cubicBezTo>
                        <a:pt x="189454" y="283048"/>
                        <a:pt x="172750" y="289502"/>
                        <a:pt x="153772" y="292609"/>
                      </a:cubicBezTo>
                      <a:cubicBezTo>
                        <a:pt x="134662" y="295693"/>
                        <a:pt x="114624" y="295109"/>
                        <a:pt x="93657" y="290883"/>
                      </a:cubicBezTo>
                      <a:cubicBezTo>
                        <a:pt x="82072" y="288549"/>
                        <a:pt x="71785" y="285775"/>
                        <a:pt x="62808" y="282548"/>
                      </a:cubicBezTo>
                      <a:cubicBezTo>
                        <a:pt x="53675" y="279429"/>
                        <a:pt x="45377" y="276024"/>
                        <a:pt x="37912" y="272333"/>
                      </a:cubicBezTo>
                      <a:cubicBezTo>
                        <a:pt x="30113" y="268320"/>
                        <a:pt x="23195" y="264165"/>
                        <a:pt x="17123" y="259855"/>
                      </a:cubicBezTo>
                      <a:cubicBezTo>
                        <a:pt x="10920" y="255652"/>
                        <a:pt x="5526" y="251806"/>
                        <a:pt x="966" y="248330"/>
                      </a:cubicBezTo>
                      <a:lnTo>
                        <a:pt x="14433" y="181535"/>
                      </a:lnTo>
                      <a:lnTo>
                        <a:pt x="22576" y="183178"/>
                      </a:lnTo>
                      <a:cubicBezTo>
                        <a:pt x="25433" y="186834"/>
                        <a:pt x="29101" y="191227"/>
                        <a:pt x="33589" y="196371"/>
                      </a:cubicBezTo>
                      <a:cubicBezTo>
                        <a:pt x="37947" y="201491"/>
                        <a:pt x="43055" y="206693"/>
                        <a:pt x="48925" y="211980"/>
                      </a:cubicBezTo>
                      <a:cubicBezTo>
                        <a:pt x="54913" y="217290"/>
                        <a:pt x="61581" y="222100"/>
                        <a:pt x="68927" y="226410"/>
                      </a:cubicBezTo>
                      <a:cubicBezTo>
                        <a:pt x="76273" y="230708"/>
                        <a:pt x="84441" y="233768"/>
                        <a:pt x="93454" y="235590"/>
                      </a:cubicBezTo>
                      <a:cubicBezTo>
                        <a:pt x="103443" y="237602"/>
                        <a:pt x="113266" y="237912"/>
                        <a:pt x="122910" y="236519"/>
                      </a:cubicBezTo>
                      <a:cubicBezTo>
                        <a:pt x="132542" y="235257"/>
                        <a:pt x="141913" y="231756"/>
                        <a:pt x="151021" y="226017"/>
                      </a:cubicBezTo>
                      <a:cubicBezTo>
                        <a:pt x="159712" y="220457"/>
                        <a:pt x="167511" y="212337"/>
                        <a:pt x="174416" y="201657"/>
                      </a:cubicBezTo>
                      <a:cubicBezTo>
                        <a:pt x="181191" y="190965"/>
                        <a:pt x="186251" y="177357"/>
                        <a:pt x="189586" y="160819"/>
                      </a:cubicBezTo>
                      <a:cubicBezTo>
                        <a:pt x="193062" y="143554"/>
                        <a:pt x="193562" y="128636"/>
                        <a:pt x="191097" y="116075"/>
                      </a:cubicBezTo>
                      <a:cubicBezTo>
                        <a:pt x="188502" y="103490"/>
                        <a:pt x="184168" y="93120"/>
                        <a:pt x="178120" y="84964"/>
                      </a:cubicBezTo>
                      <a:cubicBezTo>
                        <a:pt x="171952" y="76665"/>
                        <a:pt x="164558" y="70105"/>
                        <a:pt x="155902" y="65271"/>
                      </a:cubicBezTo>
                      <a:cubicBezTo>
                        <a:pt x="147223" y="60580"/>
                        <a:pt x="138376" y="57318"/>
                        <a:pt x="129376" y="55496"/>
                      </a:cubicBezTo>
                      <a:cubicBezTo>
                        <a:pt x="120743" y="53758"/>
                        <a:pt x="111968" y="53341"/>
                        <a:pt x="103062" y="54234"/>
                      </a:cubicBezTo>
                      <a:cubicBezTo>
                        <a:pt x="94026" y="55115"/>
                        <a:pt x="85489" y="57044"/>
                        <a:pt x="77440" y="60044"/>
                      </a:cubicBezTo>
                      <a:cubicBezTo>
                        <a:pt x="70678" y="62402"/>
                        <a:pt x="64296" y="65092"/>
                        <a:pt x="58295" y="68116"/>
                      </a:cubicBezTo>
                      <a:cubicBezTo>
                        <a:pt x="52294" y="71153"/>
                        <a:pt x="47330" y="73808"/>
                        <a:pt x="43400" y="76094"/>
                      </a:cubicBezTo>
                      <a:lnTo>
                        <a:pt x="35995" y="74606"/>
                      </a:lnTo>
                      <a:lnTo>
                        <a:pt x="49282" y="8740"/>
                      </a:lnTo>
                      <a:cubicBezTo>
                        <a:pt x="56807" y="7049"/>
                        <a:pt x="63986" y="5478"/>
                        <a:pt x="70833" y="4037"/>
                      </a:cubicBezTo>
                      <a:cubicBezTo>
                        <a:pt x="77666" y="2584"/>
                        <a:pt x="84739" y="1573"/>
                        <a:pt x="92038" y="989"/>
                      </a:cubicBezTo>
                      <a:cubicBezTo>
                        <a:pt x="101563" y="215"/>
                        <a:pt x="110409" y="-47"/>
                        <a:pt x="118576" y="179"/>
                      </a:cubicBezTo>
                      <a:cubicBezTo>
                        <a:pt x="126744" y="418"/>
                        <a:pt x="137733" y="1930"/>
                        <a:pt x="151557" y="4716"/>
                      </a:cubicBezTo>
                      <a:close/>
                    </a:path>
                  </a:pathLst>
                </a:custGeom>
                <a:solidFill>
                  <a:srgbClr val="FFFFFF"/>
                </a:solidFill>
                <a:ln w="1190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54A4A88B-A828-4706-BDF3-F2817EDD53D2}"/>
                    </a:ext>
                  </a:extLst>
                </p:cNvPr>
                <p:cNvSpPr/>
                <p:nvPr/>
              </p:nvSpPr>
              <p:spPr>
                <a:xfrm rot="-2700000">
                  <a:off x="6647903" y="4722839"/>
                  <a:ext cx="346519" cy="361414"/>
                </a:xfrm>
                <a:custGeom>
                  <a:avLst/>
                  <a:gdLst>
                    <a:gd name="connsiteX0" fmla="*/ 106177 w 346519"/>
                    <a:gd name="connsiteY0" fmla="*/ 125 h 361414"/>
                    <a:gd name="connsiteX1" fmla="*/ 187938 w 346519"/>
                    <a:gd name="connsiteY1" fmla="*/ 34998 h 361414"/>
                    <a:gd name="connsiteX2" fmla="*/ 221073 w 346519"/>
                    <a:gd name="connsiteY2" fmla="*/ 171420 h 361414"/>
                    <a:gd name="connsiteX3" fmla="*/ 244766 w 346519"/>
                    <a:gd name="connsiteY3" fmla="*/ 159157 h 361414"/>
                    <a:gd name="connsiteX4" fmla="*/ 280819 w 346519"/>
                    <a:gd name="connsiteY4" fmla="*/ 74610 h 361414"/>
                    <a:gd name="connsiteX5" fmla="*/ 347482 w 346519"/>
                    <a:gd name="connsiteY5" fmla="*/ 103042 h 361414"/>
                    <a:gd name="connsiteX6" fmla="*/ 237242 w 346519"/>
                    <a:gd name="connsiteY6" fmla="*/ 361539 h 361414"/>
                    <a:gd name="connsiteX7" fmla="*/ 170579 w 346519"/>
                    <a:gd name="connsiteY7" fmla="*/ 333107 h 361414"/>
                    <a:gd name="connsiteX8" fmla="*/ 220478 w 346519"/>
                    <a:gd name="connsiteY8" fmla="*/ 216104 h 361414"/>
                    <a:gd name="connsiteX9" fmla="*/ 78222 w 346519"/>
                    <a:gd name="connsiteY9" fmla="*/ 293721 h 361414"/>
                    <a:gd name="connsiteX10" fmla="*/ 962 w 346519"/>
                    <a:gd name="connsiteY10" fmla="*/ 260777 h 361414"/>
                    <a:gd name="connsiteX11" fmla="*/ 153017 w 346519"/>
                    <a:gd name="connsiteY11" fmla="*/ 184255 h 361414"/>
                    <a:gd name="connsiteX12" fmla="*/ 106177 w 346519"/>
                    <a:gd name="connsiteY12" fmla="*/ 125 h 36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6519" h="361414">
                      <a:moveTo>
                        <a:pt x="106177" y="125"/>
                      </a:moveTo>
                      <a:lnTo>
                        <a:pt x="187938" y="34998"/>
                      </a:lnTo>
                      <a:lnTo>
                        <a:pt x="221073" y="171420"/>
                      </a:lnTo>
                      <a:lnTo>
                        <a:pt x="244766" y="159157"/>
                      </a:lnTo>
                      <a:lnTo>
                        <a:pt x="280819" y="74610"/>
                      </a:lnTo>
                      <a:lnTo>
                        <a:pt x="347482" y="103042"/>
                      </a:lnTo>
                      <a:lnTo>
                        <a:pt x="237242" y="361539"/>
                      </a:lnTo>
                      <a:lnTo>
                        <a:pt x="170579" y="333107"/>
                      </a:lnTo>
                      <a:lnTo>
                        <a:pt x="220478" y="216104"/>
                      </a:lnTo>
                      <a:lnTo>
                        <a:pt x="78222" y="293721"/>
                      </a:lnTo>
                      <a:lnTo>
                        <a:pt x="962" y="260777"/>
                      </a:lnTo>
                      <a:lnTo>
                        <a:pt x="153017" y="184255"/>
                      </a:lnTo>
                      <a:lnTo>
                        <a:pt x="106177" y="125"/>
                      </a:lnTo>
                      <a:close/>
                    </a:path>
                  </a:pathLst>
                </a:custGeom>
                <a:solidFill>
                  <a:srgbClr val="FFFFFF"/>
                </a:solidFill>
                <a:ln w="11906" cap="flat">
                  <a:noFill/>
                  <a:prstDash val="solid"/>
                  <a:miter/>
                </a:ln>
              </p:spPr>
              <p:txBody>
                <a:bodyPr rtlCol="0" anchor="ctr"/>
                <a:lstStyle/>
                <a:p>
                  <a:endParaRPr lang="en-US"/>
                </a:p>
              </p:txBody>
            </p:sp>
          </p:grpSp>
        </p:gr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026456"/>
            <a:ext cx="609600" cy="609600"/>
          </a:xfrm>
          <a:prstGeom prst="rect">
            <a:avLst/>
          </a:prstGeom>
        </p:spPr>
      </p:pic>
    </p:spTree>
    <p:extLst>
      <p:ext uri="{BB962C8B-B14F-4D97-AF65-F5344CB8AC3E}">
        <p14:creationId xmlns:p14="http://schemas.microsoft.com/office/powerpoint/2010/main" val="1079773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1000"/>
                                  </p:stCondLst>
                                  <p:childTnLst>
                                    <p:animRot by="21600000">
                                      <p:cBhvr>
                                        <p:cTn id="6" dur="32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4828"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Give Notice &amp; Action </a:t>
            </a:r>
            <a:endParaRPr lang="en-US" dirty="0">
              <a:solidFill>
                <a:srgbClr val="FF0000"/>
              </a:solidFill>
            </a:endParaRPr>
          </a:p>
        </p:txBody>
      </p:sp>
      <p:sp>
        <p:nvSpPr>
          <p:cNvPr id="3" name="Content Placeholder 2"/>
          <p:cNvSpPr>
            <a:spLocks noGrp="1"/>
          </p:cNvSpPr>
          <p:nvPr>
            <p:ph idx="1"/>
          </p:nvPr>
        </p:nvSpPr>
        <p:spPr/>
        <p:txBody>
          <a:bodyPr/>
          <a:lstStyle/>
          <a:p>
            <a:pPr lvl="0"/>
            <a:r>
              <a:rPr lang="en-US" dirty="0" smtClean="0">
                <a:solidFill>
                  <a:prstClr val="black"/>
                </a:solidFill>
              </a:rPr>
              <a:t>Notify all participants of the date, time, and location of the hearing. </a:t>
            </a:r>
          </a:p>
          <a:p>
            <a:pPr lvl="0"/>
            <a:r>
              <a:rPr lang="en-US" dirty="0" smtClean="0">
                <a:solidFill>
                  <a:prstClr val="black"/>
                </a:solidFill>
              </a:rPr>
              <a:t>Confirm how each participant will appear at the Hearing. Participants may appear by Zoom. </a:t>
            </a:r>
          </a:p>
          <a:p>
            <a:pPr marL="0" lvl="0" indent="0">
              <a:buNone/>
            </a:pPr>
            <a:endParaRPr lang="en-US"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010275"/>
            <a:ext cx="609600" cy="609600"/>
          </a:xfrm>
          <a:prstGeom prst="rect">
            <a:avLst/>
          </a:prstGeom>
        </p:spPr>
      </p:pic>
    </p:spTree>
    <p:extLst>
      <p:ext uri="{BB962C8B-B14F-4D97-AF65-F5344CB8AC3E}">
        <p14:creationId xmlns:p14="http://schemas.microsoft.com/office/powerpoint/2010/main" val="3430406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3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Record the Hearing </a:t>
            </a:r>
            <a:endParaRPr lang="en-US" dirty="0">
              <a:solidFill>
                <a:srgbClr val="00B0F0"/>
              </a:solidFill>
            </a:endParaRPr>
          </a:p>
        </p:txBody>
      </p:sp>
      <p:sp>
        <p:nvSpPr>
          <p:cNvPr id="3" name="Content Placeholder 2"/>
          <p:cNvSpPr>
            <a:spLocks noGrp="1"/>
          </p:cNvSpPr>
          <p:nvPr>
            <p:ph idx="1"/>
          </p:nvPr>
        </p:nvSpPr>
        <p:spPr>
          <a:xfrm>
            <a:off x="838200" y="1866378"/>
            <a:ext cx="5342681" cy="4310584"/>
          </a:xfrm>
        </p:spPr>
        <p:txBody>
          <a:bodyPr/>
          <a:lstStyle/>
          <a:p>
            <a:r>
              <a:rPr lang="en-US" dirty="0" smtClean="0"/>
              <a:t>The Hearing must be recorded in either an audio, audio-visual, or transcript format. </a:t>
            </a:r>
          </a:p>
          <a:p>
            <a:r>
              <a:rPr lang="en-US" dirty="0" smtClean="0"/>
              <a:t>Arrange for the use of a recording device. </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000750"/>
            <a:ext cx="609600" cy="609600"/>
          </a:xfrm>
          <a:prstGeom prst="rect">
            <a:avLst/>
          </a:prstGeom>
        </p:spPr>
      </p:pic>
    </p:spTree>
    <p:extLst>
      <p:ext uri="{BB962C8B-B14F-4D97-AF65-F5344CB8AC3E}">
        <p14:creationId xmlns:p14="http://schemas.microsoft.com/office/powerpoint/2010/main" val="3220229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During the Hearing </a:t>
            </a:r>
            <a:endParaRPr lang="en-US" dirty="0"/>
          </a:p>
        </p:txBody>
      </p:sp>
      <p:sp>
        <p:nvSpPr>
          <p:cNvPr id="5" name="Subtitle 4">
            <a:extLst>
              <a:ext uri="{FF2B5EF4-FFF2-40B4-BE49-F238E27FC236}">
                <a16:creationId xmlns:a16="http://schemas.microsoft.com/office/drawing/2014/main" id="{0B4091BF-B093-4CFB-8342-EF5833E0D95E}"/>
              </a:ext>
            </a:extLst>
          </p:cNvPr>
          <p:cNvSpPr>
            <a:spLocks noGrp="1"/>
          </p:cNvSpPr>
          <p:nvPr>
            <p:ph type="subTitle" idx="1"/>
          </p:nvPr>
        </p:nvSpPr>
        <p:spPr/>
        <p:txBody>
          <a:bodyPr/>
          <a:lstStyle/>
          <a:p>
            <a:r>
              <a:rPr lang="en-US" dirty="0" smtClean="0"/>
              <a:t>Module 5G</a:t>
            </a:r>
            <a:endParaRPr lang="en-US" dirty="0"/>
          </a:p>
        </p:txBody>
      </p:sp>
    </p:spTree>
    <p:extLst>
      <p:ext uri="{BB962C8B-B14F-4D97-AF65-F5344CB8AC3E}">
        <p14:creationId xmlns:p14="http://schemas.microsoft.com/office/powerpoint/2010/main" val="3169702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Asking Effective Questions </a:t>
            </a:r>
            <a:endParaRPr lang="en-US" dirty="0"/>
          </a:p>
        </p:txBody>
      </p:sp>
      <p:sp>
        <p:nvSpPr>
          <p:cNvPr id="3" name="Content Placeholder 2"/>
          <p:cNvSpPr>
            <a:spLocks noGrp="1"/>
          </p:cNvSpPr>
          <p:nvPr>
            <p:ph idx="1"/>
          </p:nvPr>
        </p:nvSpPr>
        <p:spPr/>
        <p:txBody>
          <a:bodyPr/>
          <a:lstStyle/>
          <a:p>
            <a:pPr lvl="1"/>
            <a:r>
              <a:rPr lang="en-US" dirty="0" smtClean="0"/>
              <a:t>Primary Purpose of asking questions is to determine:</a:t>
            </a:r>
          </a:p>
          <a:p>
            <a:pPr lvl="2"/>
            <a:r>
              <a:rPr lang="en-US" dirty="0" smtClean="0"/>
              <a:t>Who – Who was involved?</a:t>
            </a:r>
          </a:p>
          <a:p>
            <a:pPr lvl="2"/>
            <a:r>
              <a:rPr lang="en-US" dirty="0" smtClean="0"/>
              <a:t>What – What happened? </a:t>
            </a:r>
          </a:p>
          <a:p>
            <a:pPr lvl="2"/>
            <a:r>
              <a:rPr lang="en-US" dirty="0" smtClean="0"/>
              <a:t>When – When did it happen?</a:t>
            </a:r>
          </a:p>
          <a:p>
            <a:pPr lvl="2"/>
            <a:r>
              <a:rPr lang="en-US" dirty="0" smtClean="0"/>
              <a:t>Where – Where did it happen?</a:t>
            </a:r>
          </a:p>
          <a:p>
            <a:pPr lvl="2"/>
            <a:r>
              <a:rPr lang="en-US" dirty="0" smtClean="0"/>
              <a:t>How – How did it happen?</a:t>
            </a:r>
            <a:endParaRPr lang="en-US" dirty="0"/>
          </a:p>
          <a:p>
            <a:pPr lvl="1"/>
            <a:endParaRPr lang="en-US" dirty="0"/>
          </a:p>
          <a:p>
            <a:pPr lvl="1"/>
            <a:endParaRPr lang="en-US" dirty="0"/>
          </a:p>
        </p:txBody>
      </p:sp>
      <p:sp>
        <p:nvSpPr>
          <p:cNvPr id="4" name="TextBox 3"/>
          <p:cNvSpPr txBox="1"/>
          <p:nvPr/>
        </p:nvSpPr>
        <p:spPr>
          <a:xfrm>
            <a:off x="5998029" y="1828800"/>
            <a:ext cx="5932714" cy="4702629"/>
          </a:xfrm>
          <a:prstGeom prst="rect">
            <a:avLst/>
          </a:prstGeom>
        </p:spPr>
        <p:txBody>
          <a:bodyPr vert="horz" wrap="square" lIns="91440" tIns="45720" rIns="91440" bIns="45720" rtlCol="0" anchor="ctr" anchorCtr="0">
            <a:normAutofit/>
          </a:bodyPr>
          <a:lstStyle/>
          <a:p>
            <a:pPr algn="r"/>
            <a:endParaRPr lang="en-US" sz="7200" b="0" dirty="0">
              <a:solidFill>
                <a:schemeClr val="tx1"/>
              </a:solidFill>
              <a:latin typeface="+mj-l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08897" y="5921829"/>
            <a:ext cx="609600" cy="609600"/>
          </a:xfrm>
          <a:prstGeom prst="rect">
            <a:avLst/>
          </a:prstGeom>
        </p:spPr>
      </p:pic>
    </p:spTree>
    <p:extLst>
      <p:ext uri="{BB962C8B-B14F-4D97-AF65-F5344CB8AC3E}">
        <p14:creationId xmlns:p14="http://schemas.microsoft.com/office/powerpoint/2010/main" val="58948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8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Determine Relevancy</a:t>
            </a:r>
            <a:endParaRPr lang="en-US" dirty="0"/>
          </a:p>
        </p:txBody>
      </p:sp>
      <p:sp>
        <p:nvSpPr>
          <p:cNvPr id="3" name="Content Placeholder 2"/>
          <p:cNvSpPr>
            <a:spLocks noGrp="1"/>
          </p:cNvSpPr>
          <p:nvPr>
            <p:ph idx="1"/>
          </p:nvPr>
        </p:nvSpPr>
        <p:spPr/>
        <p:txBody>
          <a:bodyPr/>
          <a:lstStyle/>
          <a:p>
            <a:pPr lvl="1"/>
            <a:r>
              <a:rPr lang="en-US" dirty="0" smtClean="0"/>
              <a:t>Evidence is relevant IF the information helps to prove or disprove a fact</a:t>
            </a:r>
          </a:p>
          <a:p>
            <a:pPr lvl="2"/>
            <a:r>
              <a:rPr lang="en-US" dirty="0" smtClean="0"/>
              <a:t>Types of Evidence</a:t>
            </a:r>
          </a:p>
          <a:p>
            <a:pPr lvl="3"/>
            <a:r>
              <a:rPr lang="en-US" dirty="0" smtClean="0"/>
              <a:t>Documentary (Writing &amp; Documents) </a:t>
            </a:r>
          </a:p>
          <a:p>
            <a:pPr lvl="3"/>
            <a:r>
              <a:rPr lang="en-US" dirty="0" smtClean="0"/>
              <a:t>Electronic  (Photos, </a:t>
            </a:r>
            <a:r>
              <a:rPr lang="en-US" dirty="0" smtClean="0"/>
              <a:t>Text </a:t>
            </a:r>
            <a:r>
              <a:rPr lang="en-US" dirty="0" smtClean="0"/>
              <a:t>Messages, Videos)</a:t>
            </a:r>
          </a:p>
          <a:p>
            <a:pPr lvl="3"/>
            <a:r>
              <a:rPr lang="en-US" dirty="0" smtClean="0"/>
              <a:t>Physical (Objects) </a:t>
            </a:r>
          </a:p>
          <a:p>
            <a:pPr lvl="3"/>
            <a:r>
              <a:rPr lang="en-US" dirty="0" smtClean="0"/>
              <a:t>Testimonial (Personal Observation) </a:t>
            </a: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953125"/>
            <a:ext cx="609600" cy="609600"/>
          </a:xfrm>
          <a:prstGeom prst="rect">
            <a:avLst/>
          </a:prstGeom>
        </p:spPr>
      </p:pic>
    </p:spTree>
    <p:extLst>
      <p:ext uri="{BB962C8B-B14F-4D97-AF65-F5344CB8AC3E}">
        <p14:creationId xmlns:p14="http://schemas.microsoft.com/office/powerpoint/2010/main" val="3749778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14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1_Office Theme">
  <a:themeElements>
    <a:clrScheme name="NSCS">
      <a:dk1>
        <a:sysClr val="windowText" lastClr="000000"/>
      </a:dk1>
      <a:lt1>
        <a:sysClr val="window" lastClr="FFFFFF"/>
      </a:lt1>
      <a:dk2>
        <a:srgbClr val="44546A"/>
      </a:dk2>
      <a:lt2>
        <a:srgbClr val="E7E6E6"/>
      </a:lt2>
      <a:accent1>
        <a:srgbClr val="00965E"/>
      </a:accent1>
      <a:accent2>
        <a:srgbClr val="58595B"/>
      </a:accent2>
      <a:accent3>
        <a:srgbClr val="00B084"/>
      </a:accent3>
      <a:accent4>
        <a:srgbClr val="75CBAB"/>
      </a:accent4>
      <a:accent5>
        <a:srgbClr val="BCE5D4"/>
      </a:accent5>
      <a:accent6>
        <a:srgbClr val="ED7D31"/>
      </a:accent6>
      <a:hlink>
        <a:srgbClr val="00965E"/>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chorCtr="0">
        <a:normAutofit/>
      </a:bodyPr>
      <a:lstStyle>
        <a:defPPr algn="r">
          <a:defRPr sz="7200" b="0" dirty="0" smtClean="0">
            <a:solidFill>
              <a:schemeClr val="tx1"/>
            </a:solidFill>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15801</TotalTime>
  <Words>2262</Words>
  <Application>Microsoft Office PowerPoint</Application>
  <PresentationFormat>Widescreen</PresentationFormat>
  <Paragraphs>176</Paragraphs>
  <Slides>19</Slides>
  <Notes>19</Notes>
  <HiddenSlides>0</HiddenSlides>
  <MMClips>14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1_Office Theme</vt:lpstr>
      <vt:lpstr>The Hearing </vt:lpstr>
      <vt:lpstr>Overview </vt:lpstr>
      <vt:lpstr>Before the Hearing </vt:lpstr>
      <vt:lpstr>Ensure Privacy </vt:lpstr>
      <vt:lpstr>Give Notice &amp; Action </vt:lpstr>
      <vt:lpstr>Record the Hearing </vt:lpstr>
      <vt:lpstr>During the Hearing </vt:lpstr>
      <vt:lpstr>Asking Effective Questions </vt:lpstr>
      <vt:lpstr>Determine Relevancy</vt:lpstr>
      <vt:lpstr>Determine Credibility </vt:lpstr>
      <vt:lpstr>Preponderance of Evidence Standard </vt:lpstr>
      <vt:lpstr>Cross Examination </vt:lpstr>
      <vt:lpstr>After the Hearing </vt:lpstr>
      <vt:lpstr>Deliberations </vt:lpstr>
      <vt:lpstr>The Written Decision </vt:lpstr>
      <vt:lpstr>Case Studies </vt:lpstr>
      <vt:lpstr>Case Study 1 </vt:lpstr>
      <vt:lpstr>Case Study 2 </vt:lpstr>
      <vt:lpstr>Case Study 3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IX Training for the Presidents, Title IX Coordinators and Designees, Hearing Panelists and Advisors</dc:title>
  <dc:creator>taylorsinclair</dc:creator>
  <cp:lastModifiedBy>Mo Alvi</cp:lastModifiedBy>
  <cp:revision>344</cp:revision>
  <dcterms:created xsi:type="dcterms:W3CDTF">2020-10-19T17:31:22Z</dcterms:created>
  <dcterms:modified xsi:type="dcterms:W3CDTF">2021-09-28T21:59:52Z</dcterms:modified>
</cp:coreProperties>
</file>