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changesInfos/changesInfo1.xml" ContentType="application/vnd.ms-powerpoint.changesinfo+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20"/>
  </p:notesMasterIdLst>
  <p:sldIdLst>
    <p:sldId id="257" r:id="rId5"/>
    <p:sldId id="260" r:id="rId6"/>
    <p:sldId id="328" r:id="rId7"/>
    <p:sldId id="281" r:id="rId8"/>
    <p:sldId id="293" r:id="rId9"/>
    <p:sldId id="294" r:id="rId10"/>
    <p:sldId id="320" r:id="rId11"/>
    <p:sldId id="321" r:id="rId12"/>
    <p:sldId id="322" r:id="rId13"/>
    <p:sldId id="323" r:id="rId14"/>
    <p:sldId id="324" r:id="rId15"/>
    <p:sldId id="326" r:id="rId16"/>
    <p:sldId id="327" r:id="rId17"/>
    <p:sldId id="329" r:id="rId18"/>
    <p:sldId id="330"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8F8F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8148A69-099E-40A4-BFF3-3EA099C3B5BD}" v="154" dt="2020-10-30T17:32:14.51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000" autoAdjust="0"/>
    <p:restoredTop sz="85140" autoAdjust="0"/>
  </p:normalViewPr>
  <p:slideViewPr>
    <p:cSldViewPr snapToGrid="0">
      <p:cViewPr varScale="1">
        <p:scale>
          <a:sx n="108" d="100"/>
          <a:sy n="108" d="100"/>
        </p:scale>
        <p:origin x="426"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presProps" Target="presProps.xml"/><Relationship Id="rId34" Type="http://schemas.microsoft.com/office/2016/11/relationships/changesInfo" Target="changesInfos/changesInfo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 Id="rId35"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udi Yorges" userId="bccdb78f-0723-46b6-91b7-05a5d3b5bbe9" providerId="ADAL" clId="{D8148A69-099E-40A4-BFF3-3EA099C3B5BD}"/>
    <pc:docChg chg="undo custSel modSld modMainMaster">
      <pc:chgData name="Judi Yorges" userId="bccdb78f-0723-46b6-91b7-05a5d3b5bbe9" providerId="ADAL" clId="{D8148A69-099E-40A4-BFF3-3EA099C3B5BD}" dt="2020-10-30T18:56:55.944" v="683" actId="1076"/>
      <pc:docMkLst>
        <pc:docMk/>
      </pc:docMkLst>
      <pc:sldChg chg="modSp mod modTransition modAnim">
        <pc:chgData name="Judi Yorges" userId="bccdb78f-0723-46b6-91b7-05a5d3b5bbe9" providerId="ADAL" clId="{D8148A69-099E-40A4-BFF3-3EA099C3B5BD}" dt="2020-10-30T18:56:55.944" v="683" actId="1076"/>
        <pc:sldMkLst>
          <pc:docMk/>
          <pc:sldMk cId="1714016655" sldId="257"/>
        </pc:sldMkLst>
        <pc:picChg chg="mod">
          <ac:chgData name="Judi Yorges" userId="bccdb78f-0723-46b6-91b7-05a5d3b5bbe9" providerId="ADAL" clId="{D8148A69-099E-40A4-BFF3-3EA099C3B5BD}" dt="2020-10-30T18:56:55.944" v="683" actId="1076"/>
          <ac:picMkLst>
            <pc:docMk/>
            <pc:sldMk cId="1714016655" sldId="257"/>
            <ac:picMk id="3" creationId="{3A861A1E-86B7-4BB0-AFDC-8DB49EBF2595}"/>
          </ac:picMkLst>
        </pc:picChg>
      </pc:sldChg>
      <pc:sldChg chg="modTransition modAnim">
        <pc:chgData name="Judi Yorges" userId="bccdb78f-0723-46b6-91b7-05a5d3b5bbe9" providerId="ADAL" clId="{D8148A69-099E-40A4-BFF3-3EA099C3B5BD}" dt="2020-10-29T20:24:32.183" v="588"/>
        <pc:sldMkLst>
          <pc:docMk/>
          <pc:sldMk cId="3259207796" sldId="260"/>
        </pc:sldMkLst>
      </pc:sldChg>
      <pc:sldChg chg="addSp delSp modSp mod modTransition addAnim delAnim modAnim">
        <pc:chgData name="Judi Yorges" userId="bccdb78f-0723-46b6-91b7-05a5d3b5bbe9" providerId="ADAL" clId="{D8148A69-099E-40A4-BFF3-3EA099C3B5BD}" dt="2020-10-29T20:33:41.753" v="657"/>
        <pc:sldMkLst>
          <pc:docMk/>
          <pc:sldMk cId="193192645" sldId="263"/>
        </pc:sldMkLst>
        <pc:spChg chg="mod">
          <ac:chgData name="Judi Yorges" userId="bccdb78f-0723-46b6-91b7-05a5d3b5bbe9" providerId="ADAL" clId="{D8148A69-099E-40A4-BFF3-3EA099C3B5BD}" dt="2020-10-29T20:30:48.738" v="625" actId="1076"/>
          <ac:spMkLst>
            <pc:docMk/>
            <pc:sldMk cId="193192645" sldId="263"/>
            <ac:spMk id="2" creationId="{00000000-0000-0000-0000-000000000000}"/>
          </ac:spMkLst>
        </pc:spChg>
        <pc:spChg chg="add del mod">
          <ac:chgData name="Judi Yorges" userId="bccdb78f-0723-46b6-91b7-05a5d3b5bbe9" providerId="ADAL" clId="{D8148A69-099E-40A4-BFF3-3EA099C3B5BD}" dt="2020-10-29T20:32:09.893" v="638" actId="478"/>
          <ac:spMkLst>
            <pc:docMk/>
            <pc:sldMk cId="193192645" sldId="263"/>
            <ac:spMk id="5" creationId="{E78F67EF-0375-4FFD-A306-5C50AA0E9AFF}"/>
          </ac:spMkLst>
        </pc:spChg>
        <pc:spChg chg="mod">
          <ac:chgData name="Judi Yorges" userId="bccdb78f-0723-46b6-91b7-05a5d3b5bbe9" providerId="ADAL" clId="{D8148A69-099E-40A4-BFF3-3EA099C3B5BD}" dt="2020-10-29T19:41:54.634" v="265" actId="12788"/>
          <ac:spMkLst>
            <pc:docMk/>
            <pc:sldMk cId="193192645" sldId="263"/>
            <ac:spMk id="7" creationId="{00000000-0000-0000-0000-000000000000}"/>
          </ac:spMkLst>
        </pc:spChg>
        <pc:spChg chg="add del mod">
          <ac:chgData name="Judi Yorges" userId="bccdb78f-0723-46b6-91b7-05a5d3b5bbe9" providerId="ADAL" clId="{D8148A69-099E-40A4-BFF3-3EA099C3B5BD}" dt="2020-10-29T20:32:26.256" v="641" actId="478"/>
          <ac:spMkLst>
            <pc:docMk/>
            <pc:sldMk cId="193192645" sldId="263"/>
            <ac:spMk id="8" creationId="{00000000-0000-0000-0000-000000000000}"/>
          </ac:spMkLst>
        </pc:spChg>
        <pc:spChg chg="mod">
          <ac:chgData name="Judi Yorges" userId="bccdb78f-0723-46b6-91b7-05a5d3b5bbe9" providerId="ADAL" clId="{D8148A69-099E-40A4-BFF3-3EA099C3B5BD}" dt="2020-10-29T19:41:23.751" v="263" actId="554"/>
          <ac:spMkLst>
            <pc:docMk/>
            <pc:sldMk cId="193192645" sldId="263"/>
            <ac:spMk id="9" creationId="{00000000-0000-0000-0000-000000000000}"/>
          </ac:spMkLst>
        </pc:spChg>
        <pc:spChg chg="mod">
          <ac:chgData name="Judi Yorges" userId="bccdb78f-0723-46b6-91b7-05a5d3b5bbe9" providerId="ADAL" clId="{D8148A69-099E-40A4-BFF3-3EA099C3B5BD}" dt="2020-10-29T19:42:36.372" v="268" actId="2085"/>
          <ac:spMkLst>
            <pc:docMk/>
            <pc:sldMk cId="193192645" sldId="263"/>
            <ac:spMk id="10" creationId="{00000000-0000-0000-0000-000000000000}"/>
          </ac:spMkLst>
        </pc:spChg>
        <pc:spChg chg="mod">
          <ac:chgData name="Judi Yorges" userId="bccdb78f-0723-46b6-91b7-05a5d3b5bbe9" providerId="ADAL" clId="{D8148A69-099E-40A4-BFF3-3EA099C3B5BD}" dt="2020-10-29T19:41:54.634" v="265" actId="12788"/>
          <ac:spMkLst>
            <pc:docMk/>
            <pc:sldMk cId="193192645" sldId="263"/>
            <ac:spMk id="11" creationId="{00000000-0000-0000-0000-000000000000}"/>
          </ac:spMkLst>
        </pc:spChg>
        <pc:spChg chg="mod">
          <ac:chgData name="Judi Yorges" userId="bccdb78f-0723-46b6-91b7-05a5d3b5bbe9" providerId="ADAL" clId="{D8148A69-099E-40A4-BFF3-3EA099C3B5BD}" dt="2020-10-29T19:42:58.958" v="271" actId="1076"/>
          <ac:spMkLst>
            <pc:docMk/>
            <pc:sldMk cId="193192645" sldId="263"/>
            <ac:spMk id="12" creationId="{00000000-0000-0000-0000-000000000000}"/>
          </ac:spMkLst>
        </pc:spChg>
        <pc:spChg chg="mod">
          <ac:chgData name="Judi Yorges" userId="bccdb78f-0723-46b6-91b7-05a5d3b5bbe9" providerId="ADAL" clId="{D8148A69-099E-40A4-BFF3-3EA099C3B5BD}" dt="2020-10-29T19:42:58.958" v="271" actId="1076"/>
          <ac:spMkLst>
            <pc:docMk/>
            <pc:sldMk cId="193192645" sldId="263"/>
            <ac:spMk id="13" creationId="{00000000-0000-0000-0000-000000000000}"/>
          </ac:spMkLst>
        </pc:spChg>
        <pc:spChg chg="mod">
          <ac:chgData name="Judi Yorges" userId="bccdb78f-0723-46b6-91b7-05a5d3b5bbe9" providerId="ADAL" clId="{D8148A69-099E-40A4-BFF3-3EA099C3B5BD}" dt="2020-10-29T19:42:36.372" v="268" actId="2085"/>
          <ac:spMkLst>
            <pc:docMk/>
            <pc:sldMk cId="193192645" sldId="263"/>
            <ac:spMk id="14" creationId="{00000000-0000-0000-0000-000000000000}"/>
          </ac:spMkLst>
        </pc:spChg>
        <pc:spChg chg="mod">
          <ac:chgData name="Judi Yorges" userId="bccdb78f-0723-46b6-91b7-05a5d3b5bbe9" providerId="ADAL" clId="{D8148A69-099E-40A4-BFF3-3EA099C3B5BD}" dt="2020-10-29T19:41:07.811" v="255" actId="1076"/>
          <ac:spMkLst>
            <pc:docMk/>
            <pc:sldMk cId="193192645" sldId="263"/>
            <ac:spMk id="15" creationId="{00000000-0000-0000-0000-000000000000}"/>
          </ac:spMkLst>
        </pc:spChg>
        <pc:spChg chg="add del mod">
          <ac:chgData name="Judi Yorges" userId="bccdb78f-0723-46b6-91b7-05a5d3b5bbe9" providerId="ADAL" clId="{D8148A69-099E-40A4-BFF3-3EA099C3B5BD}" dt="2020-10-29T20:32:08.766" v="636"/>
          <ac:spMkLst>
            <pc:docMk/>
            <pc:sldMk cId="193192645" sldId="263"/>
            <ac:spMk id="16" creationId="{B11A525A-B11B-489F-9757-33E0786CC994}"/>
          </ac:spMkLst>
        </pc:spChg>
        <pc:spChg chg="add del mod">
          <ac:chgData name="Judi Yorges" userId="bccdb78f-0723-46b6-91b7-05a5d3b5bbe9" providerId="ADAL" clId="{D8148A69-099E-40A4-BFF3-3EA099C3B5BD}" dt="2020-10-29T20:32:07.675" v="634"/>
          <ac:spMkLst>
            <pc:docMk/>
            <pc:sldMk cId="193192645" sldId="263"/>
            <ac:spMk id="17" creationId="{FA7A0EA3-D38D-42A0-951A-1AD758E8A9F5}"/>
          </ac:spMkLst>
        </pc:spChg>
        <pc:spChg chg="add mod">
          <ac:chgData name="Judi Yorges" userId="bccdb78f-0723-46b6-91b7-05a5d3b5bbe9" providerId="ADAL" clId="{D8148A69-099E-40A4-BFF3-3EA099C3B5BD}" dt="2020-10-29T20:32:38.413" v="643" actId="1076"/>
          <ac:spMkLst>
            <pc:docMk/>
            <pc:sldMk cId="193192645" sldId="263"/>
            <ac:spMk id="18" creationId="{488A44A2-C385-4908-A2AF-5DE23CADFA06}"/>
          </ac:spMkLst>
        </pc:spChg>
        <pc:spChg chg="add del mod">
          <ac:chgData name="Judi Yorges" userId="bccdb78f-0723-46b6-91b7-05a5d3b5bbe9" providerId="ADAL" clId="{D8148A69-099E-40A4-BFF3-3EA099C3B5BD}" dt="2020-10-29T20:32:31.024" v="642" actId="478"/>
          <ac:spMkLst>
            <pc:docMk/>
            <pc:sldMk cId="193192645" sldId="263"/>
            <ac:spMk id="19" creationId="{B38AAAA1-3C9C-4247-AAFF-6785DAD16226}"/>
          </ac:spMkLst>
        </pc:spChg>
      </pc:sldChg>
      <pc:sldChg chg="addSp delSp modSp mod modTransition modAnim">
        <pc:chgData name="Judi Yorges" userId="bccdb78f-0723-46b6-91b7-05a5d3b5bbe9" providerId="ADAL" clId="{D8148A69-099E-40A4-BFF3-3EA099C3B5BD}" dt="2020-10-29T20:24:32.183" v="588"/>
        <pc:sldMkLst>
          <pc:docMk/>
          <pc:sldMk cId="2719092681" sldId="266"/>
        </pc:sldMkLst>
        <pc:spChg chg="mod">
          <ac:chgData name="Judi Yorges" userId="bccdb78f-0723-46b6-91b7-05a5d3b5bbe9" providerId="ADAL" clId="{D8148A69-099E-40A4-BFF3-3EA099C3B5BD}" dt="2020-10-29T19:15:24.871" v="116" actId="20577"/>
          <ac:spMkLst>
            <pc:docMk/>
            <pc:sldMk cId="2719092681" sldId="266"/>
            <ac:spMk id="2" creationId="{00000000-0000-0000-0000-000000000000}"/>
          </ac:spMkLst>
        </pc:spChg>
        <pc:spChg chg="add del mod">
          <ac:chgData name="Judi Yorges" userId="bccdb78f-0723-46b6-91b7-05a5d3b5bbe9" providerId="ADAL" clId="{D8148A69-099E-40A4-BFF3-3EA099C3B5BD}" dt="2020-10-29T19:15:18.772" v="115"/>
          <ac:spMkLst>
            <pc:docMk/>
            <pc:sldMk cId="2719092681" sldId="266"/>
            <ac:spMk id="4" creationId="{0E65B6A5-66ED-4793-B799-247E6E5D8A31}"/>
          </ac:spMkLst>
        </pc:spChg>
        <pc:spChg chg="add mod">
          <ac:chgData name="Judi Yorges" userId="bccdb78f-0723-46b6-91b7-05a5d3b5bbe9" providerId="ADAL" clId="{D8148A69-099E-40A4-BFF3-3EA099C3B5BD}" dt="2020-10-29T19:15:18.772" v="115"/>
          <ac:spMkLst>
            <pc:docMk/>
            <pc:sldMk cId="2719092681" sldId="266"/>
            <ac:spMk id="5" creationId="{B8D64E50-D743-4E11-A10A-F6DC234FEF90}"/>
          </ac:spMkLst>
        </pc:spChg>
      </pc:sldChg>
      <pc:sldChg chg="addSp delSp modSp mod modTransition modAnim">
        <pc:chgData name="Judi Yorges" userId="bccdb78f-0723-46b6-91b7-05a5d3b5bbe9" providerId="ADAL" clId="{D8148A69-099E-40A4-BFF3-3EA099C3B5BD}" dt="2020-10-29T20:24:32.183" v="588"/>
        <pc:sldMkLst>
          <pc:docMk/>
          <pc:sldMk cId="89658394" sldId="267"/>
        </pc:sldMkLst>
        <pc:spChg chg="add mod">
          <ac:chgData name="Judi Yorges" userId="bccdb78f-0723-46b6-91b7-05a5d3b5bbe9" providerId="ADAL" clId="{D8148A69-099E-40A4-BFF3-3EA099C3B5BD}" dt="2020-10-29T19:32:18.472" v="233" actId="207"/>
          <ac:spMkLst>
            <pc:docMk/>
            <pc:sldMk cId="89658394" sldId="267"/>
            <ac:spMk id="6" creationId="{9FD2B7A4-CC83-49C0-958E-3A93BE1293A8}"/>
          </ac:spMkLst>
        </pc:spChg>
        <pc:spChg chg="mod">
          <ac:chgData name="Judi Yorges" userId="bccdb78f-0723-46b6-91b7-05a5d3b5bbe9" providerId="ADAL" clId="{D8148A69-099E-40A4-BFF3-3EA099C3B5BD}" dt="2020-10-29T19:32:40.076" v="235" actId="14100"/>
          <ac:spMkLst>
            <pc:docMk/>
            <pc:sldMk cId="89658394" sldId="267"/>
            <ac:spMk id="7" creationId="{00000000-0000-0000-0000-000000000000}"/>
          </ac:spMkLst>
        </pc:spChg>
        <pc:spChg chg="del">
          <ac:chgData name="Judi Yorges" userId="bccdb78f-0723-46b6-91b7-05a5d3b5bbe9" providerId="ADAL" clId="{D8148A69-099E-40A4-BFF3-3EA099C3B5BD}" dt="2020-10-29T19:29:03.822" v="195" actId="478"/>
          <ac:spMkLst>
            <pc:docMk/>
            <pc:sldMk cId="89658394" sldId="267"/>
            <ac:spMk id="8" creationId="{00000000-0000-0000-0000-000000000000}"/>
          </ac:spMkLst>
        </pc:spChg>
        <pc:spChg chg="del mod">
          <ac:chgData name="Judi Yorges" userId="bccdb78f-0723-46b6-91b7-05a5d3b5bbe9" providerId="ADAL" clId="{D8148A69-099E-40A4-BFF3-3EA099C3B5BD}" dt="2020-10-29T19:26:38.875" v="161" actId="478"/>
          <ac:spMkLst>
            <pc:docMk/>
            <pc:sldMk cId="89658394" sldId="267"/>
            <ac:spMk id="11" creationId="{00000000-0000-0000-0000-000000000000}"/>
          </ac:spMkLst>
        </pc:spChg>
        <pc:spChg chg="mod">
          <ac:chgData name="Judi Yorges" userId="bccdb78f-0723-46b6-91b7-05a5d3b5bbe9" providerId="ADAL" clId="{D8148A69-099E-40A4-BFF3-3EA099C3B5BD}" dt="2020-10-29T18:52:27.287" v="7" actId="27636"/>
          <ac:spMkLst>
            <pc:docMk/>
            <pc:sldMk cId="89658394" sldId="267"/>
            <ac:spMk id="12" creationId="{00000000-0000-0000-0000-000000000000}"/>
          </ac:spMkLst>
        </pc:spChg>
        <pc:spChg chg="del">
          <ac:chgData name="Judi Yorges" userId="bccdb78f-0723-46b6-91b7-05a5d3b5bbe9" providerId="ADAL" clId="{D8148A69-099E-40A4-BFF3-3EA099C3B5BD}" dt="2020-10-29T19:16:29.077" v="119" actId="478"/>
          <ac:spMkLst>
            <pc:docMk/>
            <pc:sldMk cId="89658394" sldId="267"/>
            <ac:spMk id="13" creationId="{00000000-0000-0000-0000-000000000000}"/>
          </ac:spMkLst>
        </pc:spChg>
        <pc:spChg chg="add mod">
          <ac:chgData name="Judi Yorges" userId="bccdb78f-0723-46b6-91b7-05a5d3b5bbe9" providerId="ADAL" clId="{D8148A69-099E-40A4-BFF3-3EA099C3B5BD}" dt="2020-10-29T19:30:32.023" v="220" actId="1076"/>
          <ac:spMkLst>
            <pc:docMk/>
            <pc:sldMk cId="89658394" sldId="267"/>
            <ac:spMk id="16" creationId="{C7B53B5C-890F-43D3-9386-9EC4E41F119B}"/>
          </ac:spMkLst>
        </pc:spChg>
        <pc:graphicFrameChg chg="mod">
          <ac:chgData name="Judi Yorges" userId="bccdb78f-0723-46b6-91b7-05a5d3b5bbe9" providerId="ADAL" clId="{D8148A69-099E-40A4-BFF3-3EA099C3B5BD}" dt="2020-10-29T19:32:28.289" v="234" actId="1076"/>
          <ac:graphicFrameMkLst>
            <pc:docMk/>
            <pc:sldMk cId="89658394" sldId="267"/>
            <ac:graphicFrameMk id="4" creationId="{00000000-0000-0000-0000-000000000000}"/>
          </ac:graphicFrameMkLst>
        </pc:graphicFrameChg>
        <pc:picChg chg="mod">
          <ac:chgData name="Judi Yorges" userId="bccdb78f-0723-46b6-91b7-05a5d3b5bbe9" providerId="ADAL" clId="{D8148A69-099E-40A4-BFF3-3EA099C3B5BD}" dt="2020-10-29T19:33:01.346" v="236" actId="1076"/>
          <ac:picMkLst>
            <pc:docMk/>
            <pc:sldMk cId="89658394" sldId="267"/>
            <ac:picMk id="3" creationId="{7FF4E610-8C03-4199-8B0C-BD3DD661FBAB}"/>
          </ac:picMkLst>
        </pc:picChg>
        <pc:picChg chg="del">
          <ac:chgData name="Judi Yorges" userId="bccdb78f-0723-46b6-91b7-05a5d3b5bbe9" providerId="ADAL" clId="{D8148A69-099E-40A4-BFF3-3EA099C3B5BD}" dt="2020-10-29T19:26:46.232" v="163" actId="478"/>
          <ac:picMkLst>
            <pc:docMk/>
            <pc:sldMk cId="89658394" sldId="267"/>
            <ac:picMk id="10" creationId="{00000000-0000-0000-0000-000000000000}"/>
          </ac:picMkLst>
        </pc:picChg>
        <pc:cxnChg chg="add mod">
          <ac:chgData name="Judi Yorges" userId="bccdb78f-0723-46b6-91b7-05a5d3b5bbe9" providerId="ADAL" clId="{D8148A69-099E-40A4-BFF3-3EA099C3B5BD}" dt="2020-10-29T19:30:32.023" v="220" actId="1076"/>
          <ac:cxnSpMkLst>
            <pc:docMk/>
            <pc:sldMk cId="89658394" sldId="267"/>
            <ac:cxnSpMk id="14" creationId="{4269937B-8536-48EE-97EF-1BCD807D3AD5}"/>
          </ac:cxnSpMkLst>
        </pc:cxnChg>
      </pc:sldChg>
      <pc:sldChg chg="addSp delSp modSp mod modTransition modAnim">
        <pc:chgData name="Judi Yorges" userId="bccdb78f-0723-46b6-91b7-05a5d3b5bbe9" providerId="ADAL" clId="{D8148A69-099E-40A4-BFF3-3EA099C3B5BD}" dt="2020-10-29T20:24:32.183" v="588"/>
        <pc:sldMkLst>
          <pc:docMk/>
          <pc:sldMk cId="2981023784" sldId="268"/>
        </pc:sldMkLst>
        <pc:spChg chg="mod">
          <ac:chgData name="Judi Yorges" userId="bccdb78f-0723-46b6-91b7-05a5d3b5bbe9" providerId="ADAL" clId="{D8148A69-099E-40A4-BFF3-3EA099C3B5BD}" dt="2020-10-29T19:33:20.210" v="237"/>
          <ac:spMkLst>
            <pc:docMk/>
            <pc:sldMk cId="2981023784" sldId="268"/>
            <ac:spMk id="2" creationId="{00000000-0000-0000-0000-000000000000}"/>
          </ac:spMkLst>
        </pc:spChg>
        <pc:spChg chg="mod">
          <ac:chgData name="Judi Yorges" userId="bccdb78f-0723-46b6-91b7-05a5d3b5bbe9" providerId="ADAL" clId="{D8148A69-099E-40A4-BFF3-3EA099C3B5BD}" dt="2020-10-29T19:33:20.210" v="237"/>
          <ac:spMkLst>
            <pc:docMk/>
            <pc:sldMk cId="2981023784" sldId="268"/>
            <ac:spMk id="3" creationId="{00000000-0000-0000-0000-000000000000}"/>
          </ac:spMkLst>
        </pc:spChg>
        <pc:spChg chg="add del mod">
          <ac:chgData name="Judi Yorges" userId="bccdb78f-0723-46b6-91b7-05a5d3b5bbe9" providerId="ADAL" clId="{D8148A69-099E-40A4-BFF3-3EA099C3B5BD}" dt="2020-10-29T19:33:20.210" v="237"/>
          <ac:spMkLst>
            <pc:docMk/>
            <pc:sldMk cId="2981023784" sldId="268"/>
            <ac:spMk id="6" creationId="{DF0A6D79-FA3D-48A2-9E25-97649CFDA8D5}"/>
          </ac:spMkLst>
        </pc:spChg>
        <pc:spChg chg="add del mod">
          <ac:chgData name="Judi Yorges" userId="bccdb78f-0723-46b6-91b7-05a5d3b5bbe9" providerId="ADAL" clId="{D8148A69-099E-40A4-BFF3-3EA099C3B5BD}" dt="2020-10-29T19:33:20.210" v="237"/>
          <ac:spMkLst>
            <pc:docMk/>
            <pc:sldMk cId="2981023784" sldId="268"/>
            <ac:spMk id="7" creationId="{4B8047D9-DC92-4E9D-83EF-5E8A93860753}"/>
          </ac:spMkLst>
        </pc:spChg>
        <pc:picChg chg="del">
          <ac:chgData name="Judi Yorges" userId="bccdb78f-0723-46b6-91b7-05a5d3b5bbe9" providerId="ADAL" clId="{D8148A69-099E-40A4-BFF3-3EA099C3B5BD}" dt="2020-10-29T19:33:25.166" v="238" actId="478"/>
          <ac:picMkLst>
            <pc:docMk/>
            <pc:sldMk cId="2981023784" sldId="268"/>
            <ac:picMk id="4" creationId="{00000000-0000-0000-0000-000000000000}"/>
          </ac:picMkLst>
        </pc:picChg>
      </pc:sldChg>
      <pc:sldChg chg="modTransition modAnim">
        <pc:chgData name="Judi Yorges" userId="bccdb78f-0723-46b6-91b7-05a5d3b5bbe9" providerId="ADAL" clId="{D8148A69-099E-40A4-BFF3-3EA099C3B5BD}" dt="2020-10-29T20:24:32.183" v="588"/>
        <pc:sldMkLst>
          <pc:docMk/>
          <pc:sldMk cId="1520265820" sldId="269"/>
        </pc:sldMkLst>
      </pc:sldChg>
      <pc:sldChg chg="modSp mod modTransition modAnim">
        <pc:chgData name="Judi Yorges" userId="bccdb78f-0723-46b6-91b7-05a5d3b5bbe9" providerId="ADAL" clId="{D8148A69-099E-40A4-BFF3-3EA099C3B5BD}" dt="2020-10-29T20:24:32.183" v="588"/>
        <pc:sldMkLst>
          <pc:docMk/>
          <pc:sldMk cId="1732811669" sldId="270"/>
        </pc:sldMkLst>
        <pc:spChg chg="mod">
          <ac:chgData name="Judi Yorges" userId="bccdb78f-0723-46b6-91b7-05a5d3b5bbe9" providerId="ADAL" clId="{D8148A69-099E-40A4-BFF3-3EA099C3B5BD}" dt="2020-10-29T20:10:59.470" v="433" actId="14100"/>
          <ac:spMkLst>
            <pc:docMk/>
            <pc:sldMk cId="1732811669" sldId="270"/>
            <ac:spMk id="6" creationId="{BE5504E1-4052-49A1-A524-E36F64CD7267}"/>
          </ac:spMkLst>
        </pc:spChg>
      </pc:sldChg>
      <pc:sldChg chg="modTransition modAnim">
        <pc:chgData name="Judi Yorges" userId="bccdb78f-0723-46b6-91b7-05a5d3b5bbe9" providerId="ADAL" clId="{D8148A69-099E-40A4-BFF3-3EA099C3B5BD}" dt="2020-10-29T20:24:32.183" v="588"/>
        <pc:sldMkLst>
          <pc:docMk/>
          <pc:sldMk cId="2254907033" sldId="272"/>
        </pc:sldMkLst>
      </pc:sldChg>
      <pc:sldChg chg="modTransition modAnim">
        <pc:chgData name="Judi Yorges" userId="bccdb78f-0723-46b6-91b7-05a5d3b5bbe9" providerId="ADAL" clId="{D8148A69-099E-40A4-BFF3-3EA099C3B5BD}" dt="2020-10-29T20:24:32.183" v="588"/>
        <pc:sldMkLst>
          <pc:docMk/>
          <pc:sldMk cId="396623819" sldId="273"/>
        </pc:sldMkLst>
      </pc:sldChg>
      <pc:sldChg chg="addSp delSp modSp mod modTransition modClrScheme chgLayout">
        <pc:chgData name="Judi Yorges" userId="bccdb78f-0723-46b6-91b7-05a5d3b5bbe9" providerId="ADAL" clId="{D8148A69-099E-40A4-BFF3-3EA099C3B5BD}" dt="2020-10-29T20:24:32.183" v="588"/>
        <pc:sldMkLst>
          <pc:docMk/>
          <pc:sldMk cId="399716044" sldId="276"/>
        </pc:sldMkLst>
        <pc:spChg chg="mod ord">
          <ac:chgData name="Judi Yorges" userId="bccdb78f-0723-46b6-91b7-05a5d3b5bbe9" providerId="ADAL" clId="{D8148A69-099E-40A4-BFF3-3EA099C3B5BD}" dt="2020-10-29T19:47:33.565" v="315" actId="14100"/>
          <ac:spMkLst>
            <pc:docMk/>
            <pc:sldMk cId="399716044" sldId="276"/>
            <ac:spMk id="2" creationId="{00000000-0000-0000-0000-000000000000}"/>
          </ac:spMkLst>
        </pc:spChg>
        <pc:spChg chg="add del mod ord">
          <ac:chgData name="Judi Yorges" userId="bccdb78f-0723-46b6-91b7-05a5d3b5bbe9" providerId="ADAL" clId="{D8148A69-099E-40A4-BFF3-3EA099C3B5BD}" dt="2020-10-29T19:45:01.111" v="274" actId="700"/>
          <ac:spMkLst>
            <pc:docMk/>
            <pc:sldMk cId="399716044" sldId="276"/>
            <ac:spMk id="4" creationId="{9AE43775-C48A-4CE3-8B7B-8E7F86AE582C}"/>
          </ac:spMkLst>
        </pc:spChg>
        <pc:spChg chg="del">
          <ac:chgData name="Judi Yorges" userId="bccdb78f-0723-46b6-91b7-05a5d3b5bbe9" providerId="ADAL" clId="{D8148A69-099E-40A4-BFF3-3EA099C3B5BD}" dt="2020-10-29T19:47:47.600" v="316" actId="478"/>
          <ac:spMkLst>
            <pc:docMk/>
            <pc:sldMk cId="399716044" sldId="276"/>
            <ac:spMk id="5" creationId="{00000000-0000-0000-0000-000000000000}"/>
          </ac:spMkLst>
        </pc:spChg>
        <pc:spChg chg="add del mod">
          <ac:chgData name="Judi Yorges" userId="bccdb78f-0723-46b6-91b7-05a5d3b5bbe9" providerId="ADAL" clId="{D8148A69-099E-40A4-BFF3-3EA099C3B5BD}" dt="2020-10-29T19:45:12.236" v="275"/>
          <ac:spMkLst>
            <pc:docMk/>
            <pc:sldMk cId="399716044" sldId="276"/>
            <ac:spMk id="6" creationId="{113C3F90-5075-41A7-9A7D-4FF7807471B6}"/>
          </ac:spMkLst>
        </pc:spChg>
        <pc:spChg chg="add del mod">
          <ac:chgData name="Judi Yorges" userId="bccdb78f-0723-46b6-91b7-05a5d3b5bbe9" providerId="ADAL" clId="{D8148A69-099E-40A4-BFF3-3EA099C3B5BD}" dt="2020-10-29T19:45:12.236" v="275"/>
          <ac:spMkLst>
            <pc:docMk/>
            <pc:sldMk cId="399716044" sldId="276"/>
            <ac:spMk id="7" creationId="{4A3CA050-4631-4507-81F3-E958C8E02F27}"/>
          </ac:spMkLst>
        </pc:spChg>
        <pc:spChg chg="del mod ord">
          <ac:chgData name="Judi Yorges" userId="bccdb78f-0723-46b6-91b7-05a5d3b5bbe9" providerId="ADAL" clId="{D8148A69-099E-40A4-BFF3-3EA099C3B5BD}" dt="2020-10-29T19:47:08.403" v="300" actId="700"/>
          <ac:spMkLst>
            <pc:docMk/>
            <pc:sldMk cId="399716044" sldId="276"/>
            <ac:spMk id="8" creationId="{CDE93F5A-F33D-45CA-8CF4-39471A40268B}"/>
          </ac:spMkLst>
        </pc:spChg>
        <pc:spChg chg="add del mod ord">
          <ac:chgData name="Judi Yorges" userId="bccdb78f-0723-46b6-91b7-05a5d3b5bbe9" providerId="ADAL" clId="{D8148A69-099E-40A4-BFF3-3EA099C3B5BD}" dt="2020-10-29T19:47:08.403" v="300" actId="700"/>
          <ac:spMkLst>
            <pc:docMk/>
            <pc:sldMk cId="399716044" sldId="276"/>
            <ac:spMk id="9" creationId="{6FCDECB7-BBAE-4432-A034-356B990498E1}"/>
          </ac:spMkLst>
        </pc:spChg>
        <pc:spChg chg="add mod ord">
          <ac:chgData name="Judi Yorges" userId="bccdb78f-0723-46b6-91b7-05a5d3b5bbe9" providerId="ADAL" clId="{D8148A69-099E-40A4-BFF3-3EA099C3B5BD}" dt="2020-10-29T19:50:11.868" v="358" actId="403"/>
          <ac:spMkLst>
            <pc:docMk/>
            <pc:sldMk cId="399716044" sldId="276"/>
            <ac:spMk id="10" creationId="{2A1253DE-06AB-4315-AFB3-998CA200757D}"/>
          </ac:spMkLst>
        </pc:spChg>
      </pc:sldChg>
      <pc:sldChg chg="addSp delSp modSp mod modTransition modClrScheme chgLayout">
        <pc:chgData name="Judi Yorges" userId="bccdb78f-0723-46b6-91b7-05a5d3b5bbe9" providerId="ADAL" clId="{D8148A69-099E-40A4-BFF3-3EA099C3B5BD}" dt="2020-10-29T20:24:32.183" v="588"/>
        <pc:sldMkLst>
          <pc:docMk/>
          <pc:sldMk cId="3513282114" sldId="277"/>
        </pc:sldMkLst>
        <pc:spChg chg="mod ord">
          <ac:chgData name="Judi Yorges" userId="bccdb78f-0723-46b6-91b7-05a5d3b5bbe9" providerId="ADAL" clId="{D8148A69-099E-40A4-BFF3-3EA099C3B5BD}" dt="2020-10-29T19:49:26.806" v="353" actId="403"/>
          <ac:spMkLst>
            <pc:docMk/>
            <pc:sldMk cId="3513282114" sldId="277"/>
            <ac:spMk id="2" creationId="{00000000-0000-0000-0000-000000000000}"/>
          </ac:spMkLst>
        </pc:spChg>
        <pc:spChg chg="mod ord">
          <ac:chgData name="Judi Yorges" userId="bccdb78f-0723-46b6-91b7-05a5d3b5bbe9" providerId="ADAL" clId="{D8148A69-099E-40A4-BFF3-3EA099C3B5BD}" dt="2020-10-29T19:48:54.586" v="341"/>
          <ac:spMkLst>
            <pc:docMk/>
            <pc:sldMk cId="3513282114" sldId="277"/>
            <ac:spMk id="3" creationId="{00000000-0000-0000-0000-000000000000}"/>
          </ac:spMkLst>
        </pc:spChg>
        <pc:spChg chg="mod">
          <ac:chgData name="Judi Yorges" userId="bccdb78f-0723-46b6-91b7-05a5d3b5bbe9" providerId="ADAL" clId="{D8148A69-099E-40A4-BFF3-3EA099C3B5BD}" dt="2020-10-29T19:50:02.856" v="357" actId="948"/>
          <ac:spMkLst>
            <pc:docMk/>
            <pc:sldMk cId="3513282114" sldId="277"/>
            <ac:spMk id="4" creationId="{00000000-0000-0000-0000-000000000000}"/>
          </ac:spMkLst>
        </pc:spChg>
        <pc:spChg chg="add del mod">
          <ac:chgData name="Judi Yorges" userId="bccdb78f-0723-46b6-91b7-05a5d3b5bbe9" providerId="ADAL" clId="{D8148A69-099E-40A4-BFF3-3EA099C3B5BD}" dt="2020-10-29T19:48:54.586" v="341"/>
          <ac:spMkLst>
            <pc:docMk/>
            <pc:sldMk cId="3513282114" sldId="277"/>
            <ac:spMk id="6" creationId="{AD4DFD7F-CAB2-489B-8721-4998F123D542}"/>
          </ac:spMkLst>
        </pc:spChg>
        <pc:spChg chg="add del mod">
          <ac:chgData name="Judi Yorges" userId="bccdb78f-0723-46b6-91b7-05a5d3b5bbe9" providerId="ADAL" clId="{D8148A69-099E-40A4-BFF3-3EA099C3B5BD}" dt="2020-10-29T19:48:54.586" v="341"/>
          <ac:spMkLst>
            <pc:docMk/>
            <pc:sldMk cId="3513282114" sldId="277"/>
            <ac:spMk id="7" creationId="{BFFD5116-B017-4D9A-8751-68278C9AB7B5}"/>
          </ac:spMkLst>
        </pc:spChg>
        <pc:spChg chg="del mod ord">
          <ac:chgData name="Judi Yorges" userId="bccdb78f-0723-46b6-91b7-05a5d3b5bbe9" providerId="ADAL" clId="{D8148A69-099E-40A4-BFF3-3EA099C3B5BD}" dt="2020-10-29T19:48:38.267" v="337" actId="478"/>
          <ac:spMkLst>
            <pc:docMk/>
            <pc:sldMk cId="3513282114" sldId="277"/>
            <ac:spMk id="30" creationId="{7242C3C6-4ABE-4A45-9469-A169F15F30B6}"/>
          </ac:spMkLst>
        </pc:spChg>
      </pc:sldChg>
      <pc:sldChg chg="addSp delSp modSp mod modTransition modClrScheme modAnim chgLayout">
        <pc:chgData name="Judi Yorges" userId="bccdb78f-0723-46b6-91b7-05a5d3b5bbe9" providerId="ADAL" clId="{D8148A69-099E-40A4-BFF3-3EA099C3B5BD}" dt="2020-10-29T20:24:32.183" v="588"/>
        <pc:sldMkLst>
          <pc:docMk/>
          <pc:sldMk cId="4176834315" sldId="278"/>
        </pc:sldMkLst>
        <pc:spChg chg="mod ord">
          <ac:chgData name="Judi Yorges" userId="bccdb78f-0723-46b6-91b7-05a5d3b5bbe9" providerId="ADAL" clId="{D8148A69-099E-40A4-BFF3-3EA099C3B5BD}" dt="2020-10-29T20:08:42.371" v="413" actId="20577"/>
          <ac:spMkLst>
            <pc:docMk/>
            <pc:sldMk cId="4176834315" sldId="278"/>
            <ac:spMk id="2" creationId="{00000000-0000-0000-0000-000000000000}"/>
          </ac:spMkLst>
        </pc:spChg>
        <pc:spChg chg="mod ord">
          <ac:chgData name="Judi Yorges" userId="bccdb78f-0723-46b6-91b7-05a5d3b5bbe9" providerId="ADAL" clId="{D8148A69-099E-40A4-BFF3-3EA099C3B5BD}" dt="2020-10-29T20:07:44.565" v="400" actId="6549"/>
          <ac:spMkLst>
            <pc:docMk/>
            <pc:sldMk cId="4176834315" sldId="278"/>
            <ac:spMk id="3" creationId="{00000000-0000-0000-0000-000000000000}"/>
          </ac:spMkLst>
        </pc:spChg>
        <pc:spChg chg="del">
          <ac:chgData name="Judi Yorges" userId="bccdb78f-0723-46b6-91b7-05a5d3b5bbe9" providerId="ADAL" clId="{D8148A69-099E-40A4-BFF3-3EA099C3B5BD}" dt="2020-10-29T20:05:54.266" v="379" actId="478"/>
          <ac:spMkLst>
            <pc:docMk/>
            <pc:sldMk cId="4176834315" sldId="278"/>
            <ac:spMk id="4" creationId="{00000000-0000-0000-0000-000000000000}"/>
          </ac:spMkLst>
        </pc:spChg>
        <pc:spChg chg="add del mod">
          <ac:chgData name="Judi Yorges" userId="bccdb78f-0723-46b6-91b7-05a5d3b5bbe9" providerId="ADAL" clId="{D8148A69-099E-40A4-BFF3-3EA099C3B5BD}" dt="2020-10-29T20:05:56.650" v="380"/>
          <ac:spMkLst>
            <pc:docMk/>
            <pc:sldMk cId="4176834315" sldId="278"/>
            <ac:spMk id="7" creationId="{30052F4C-B0C4-4A04-A3F9-757E17617E70}"/>
          </ac:spMkLst>
        </pc:spChg>
        <pc:spChg chg="add del mod">
          <ac:chgData name="Judi Yorges" userId="bccdb78f-0723-46b6-91b7-05a5d3b5bbe9" providerId="ADAL" clId="{D8148A69-099E-40A4-BFF3-3EA099C3B5BD}" dt="2020-10-29T20:05:56.650" v="380"/>
          <ac:spMkLst>
            <pc:docMk/>
            <pc:sldMk cId="4176834315" sldId="278"/>
            <ac:spMk id="8" creationId="{3D9C79F2-14E8-4129-B36C-CA098C6DD132}"/>
          </ac:spMkLst>
        </pc:spChg>
        <pc:spChg chg="del mod ord">
          <ac:chgData name="Judi Yorges" userId="bccdb78f-0723-46b6-91b7-05a5d3b5bbe9" providerId="ADAL" clId="{D8148A69-099E-40A4-BFF3-3EA099C3B5BD}" dt="2020-10-29T20:05:44.549" v="375" actId="478"/>
          <ac:spMkLst>
            <pc:docMk/>
            <pc:sldMk cId="4176834315" sldId="278"/>
            <ac:spMk id="15" creationId="{C86EAE95-0A4D-487E-9FC7-9B8538ED32CB}"/>
          </ac:spMkLst>
        </pc:spChg>
      </pc:sldChg>
      <pc:sldChg chg="addSp delSp modSp mod modTransition delAnim modAnim">
        <pc:chgData name="Judi Yorges" userId="bccdb78f-0723-46b6-91b7-05a5d3b5bbe9" providerId="ADAL" clId="{D8148A69-099E-40A4-BFF3-3EA099C3B5BD}" dt="2020-10-30T14:15:33.769" v="681"/>
        <pc:sldMkLst>
          <pc:docMk/>
          <pc:sldMk cId="1395993137" sldId="279"/>
        </pc:sldMkLst>
        <pc:spChg chg="mod">
          <ac:chgData name="Judi Yorges" userId="bccdb78f-0723-46b6-91b7-05a5d3b5bbe9" providerId="ADAL" clId="{D8148A69-099E-40A4-BFF3-3EA099C3B5BD}" dt="2020-10-29T20:10:01.145" v="423" actId="27636"/>
          <ac:spMkLst>
            <pc:docMk/>
            <pc:sldMk cId="1395993137" sldId="279"/>
            <ac:spMk id="2" creationId="{00000000-0000-0000-0000-000000000000}"/>
          </ac:spMkLst>
        </pc:spChg>
        <pc:spChg chg="mod">
          <ac:chgData name="Judi Yorges" userId="bccdb78f-0723-46b6-91b7-05a5d3b5bbe9" providerId="ADAL" clId="{D8148A69-099E-40A4-BFF3-3EA099C3B5BD}" dt="2020-10-29T20:10:01.094" v="422"/>
          <ac:spMkLst>
            <pc:docMk/>
            <pc:sldMk cId="1395993137" sldId="279"/>
            <ac:spMk id="3" creationId="{00000000-0000-0000-0000-000000000000}"/>
          </ac:spMkLst>
        </pc:spChg>
        <pc:spChg chg="add del mod">
          <ac:chgData name="Judi Yorges" userId="bccdb78f-0723-46b6-91b7-05a5d3b5bbe9" providerId="ADAL" clId="{D8148A69-099E-40A4-BFF3-3EA099C3B5BD}" dt="2020-10-29T20:10:01.094" v="422"/>
          <ac:spMkLst>
            <pc:docMk/>
            <pc:sldMk cId="1395993137" sldId="279"/>
            <ac:spMk id="6" creationId="{FCCB1A21-4003-4169-90DD-72071906E3FC}"/>
          </ac:spMkLst>
        </pc:spChg>
        <pc:spChg chg="add del mod">
          <ac:chgData name="Judi Yorges" userId="bccdb78f-0723-46b6-91b7-05a5d3b5bbe9" providerId="ADAL" clId="{D8148A69-099E-40A4-BFF3-3EA099C3B5BD}" dt="2020-10-29T20:10:01.094" v="422"/>
          <ac:spMkLst>
            <pc:docMk/>
            <pc:sldMk cId="1395993137" sldId="279"/>
            <ac:spMk id="7" creationId="{99C816AD-49A4-42C5-83FC-5FD4F0B570AF}"/>
          </ac:spMkLst>
        </pc:spChg>
        <pc:picChg chg="del">
          <ac:chgData name="Judi Yorges" userId="bccdb78f-0723-46b6-91b7-05a5d3b5bbe9" providerId="ADAL" clId="{D8148A69-099E-40A4-BFF3-3EA099C3B5BD}" dt="2020-10-30T14:15:24.163" v="678" actId="478"/>
          <ac:picMkLst>
            <pc:docMk/>
            <pc:sldMk cId="1395993137" sldId="279"/>
            <ac:picMk id="5" creationId="{D3EBF080-28D9-4410-91B8-96CB5595A8C4}"/>
          </ac:picMkLst>
        </pc:picChg>
        <pc:picChg chg="add mod">
          <ac:chgData name="Judi Yorges" userId="bccdb78f-0723-46b6-91b7-05a5d3b5bbe9" providerId="ADAL" clId="{D8148A69-099E-40A4-BFF3-3EA099C3B5BD}" dt="2020-10-30T14:15:28.627" v="679"/>
          <ac:picMkLst>
            <pc:docMk/>
            <pc:sldMk cId="1395993137" sldId="279"/>
            <ac:picMk id="6" creationId="{A53D90F3-7F7D-46AB-8ABF-644DDD5F9018}"/>
          </ac:picMkLst>
        </pc:picChg>
      </pc:sldChg>
      <pc:sldChg chg="addSp delSp modSp mod modTransition delAnim modAnim">
        <pc:chgData name="Judi Yorges" userId="bccdb78f-0723-46b6-91b7-05a5d3b5bbe9" providerId="ADAL" clId="{D8148A69-099E-40A4-BFF3-3EA099C3B5BD}" dt="2020-10-30T14:15:00.918" v="677"/>
        <pc:sldMkLst>
          <pc:docMk/>
          <pc:sldMk cId="1079773916" sldId="281"/>
        </pc:sldMkLst>
        <pc:spChg chg="mod">
          <ac:chgData name="Judi Yorges" userId="bccdb78f-0723-46b6-91b7-05a5d3b5bbe9" providerId="ADAL" clId="{D8148A69-099E-40A4-BFF3-3EA099C3B5BD}" dt="2020-10-29T18:56:16.776" v="25" actId="14100"/>
          <ac:spMkLst>
            <pc:docMk/>
            <pc:sldMk cId="1079773916" sldId="281"/>
            <ac:spMk id="3" creationId="{00000000-0000-0000-0000-000000000000}"/>
          </ac:spMkLst>
        </pc:spChg>
        <pc:spChg chg="del mod">
          <ac:chgData name="Judi Yorges" userId="bccdb78f-0723-46b6-91b7-05a5d3b5bbe9" providerId="ADAL" clId="{D8148A69-099E-40A4-BFF3-3EA099C3B5BD}" dt="2020-10-29T18:54:34.404" v="9" actId="478"/>
          <ac:spMkLst>
            <pc:docMk/>
            <pc:sldMk cId="1079773916" sldId="281"/>
            <ac:spMk id="8" creationId="{D8C18A48-09CC-4C9C-B126-5CCA37B8608E}"/>
          </ac:spMkLst>
        </pc:spChg>
        <pc:spChg chg="mod">
          <ac:chgData name="Judi Yorges" userId="bccdb78f-0723-46b6-91b7-05a5d3b5bbe9" providerId="ADAL" clId="{D8148A69-099E-40A4-BFF3-3EA099C3B5BD}" dt="2020-10-29T18:55:27.923" v="18" actId="207"/>
          <ac:spMkLst>
            <pc:docMk/>
            <pc:sldMk cId="1079773916" sldId="281"/>
            <ac:spMk id="11" creationId="{BFDAAE9E-96A9-4739-B642-C87157C048D9}"/>
          </ac:spMkLst>
        </pc:spChg>
        <pc:spChg chg="mod">
          <ac:chgData name="Judi Yorges" userId="bccdb78f-0723-46b6-91b7-05a5d3b5bbe9" providerId="ADAL" clId="{D8148A69-099E-40A4-BFF3-3EA099C3B5BD}" dt="2020-10-29T18:55:04.921" v="14" actId="207"/>
          <ac:spMkLst>
            <pc:docMk/>
            <pc:sldMk cId="1079773916" sldId="281"/>
            <ac:spMk id="12" creationId="{F30A1A97-929A-4B54-819A-B5FE5D601DDE}"/>
          </ac:spMkLst>
        </pc:spChg>
        <pc:spChg chg="mod">
          <ac:chgData name="Judi Yorges" userId="bccdb78f-0723-46b6-91b7-05a5d3b5bbe9" providerId="ADAL" clId="{D8148A69-099E-40A4-BFF3-3EA099C3B5BD}" dt="2020-10-29T18:55:16.030" v="16" actId="207"/>
          <ac:spMkLst>
            <pc:docMk/>
            <pc:sldMk cId="1079773916" sldId="281"/>
            <ac:spMk id="13" creationId="{0AB7FA75-A859-40BA-8CEE-025ABBE356E4}"/>
          </ac:spMkLst>
        </pc:spChg>
        <pc:spChg chg="mod">
          <ac:chgData name="Judi Yorges" userId="bccdb78f-0723-46b6-91b7-05a5d3b5bbe9" providerId="ADAL" clId="{D8148A69-099E-40A4-BFF3-3EA099C3B5BD}" dt="2020-10-29T18:55:23.239" v="17" actId="207"/>
          <ac:spMkLst>
            <pc:docMk/>
            <pc:sldMk cId="1079773916" sldId="281"/>
            <ac:spMk id="14" creationId="{26AB1D4C-B584-4E15-BB88-C9974B70999C}"/>
          </ac:spMkLst>
        </pc:spChg>
        <pc:spChg chg="mod">
          <ac:chgData name="Judi Yorges" userId="bccdb78f-0723-46b6-91b7-05a5d3b5bbe9" providerId="ADAL" clId="{D8148A69-099E-40A4-BFF3-3EA099C3B5BD}" dt="2020-10-29T18:55:46.750" v="21" actId="207"/>
          <ac:spMkLst>
            <pc:docMk/>
            <pc:sldMk cId="1079773916" sldId="281"/>
            <ac:spMk id="16" creationId="{3ECC2A7E-BEB5-4320-9DFB-6BB2F43349C7}"/>
          </ac:spMkLst>
        </pc:spChg>
        <pc:spChg chg="mod">
          <ac:chgData name="Judi Yorges" userId="bccdb78f-0723-46b6-91b7-05a5d3b5bbe9" providerId="ADAL" clId="{D8148A69-099E-40A4-BFF3-3EA099C3B5BD}" dt="2020-10-29T18:55:52.548" v="22" actId="207"/>
          <ac:spMkLst>
            <pc:docMk/>
            <pc:sldMk cId="1079773916" sldId="281"/>
            <ac:spMk id="17" creationId="{05B83235-7DF2-414E-8701-1EB6527188B1}"/>
          </ac:spMkLst>
        </pc:spChg>
        <pc:spChg chg="mod">
          <ac:chgData name="Judi Yorges" userId="bccdb78f-0723-46b6-91b7-05a5d3b5bbe9" providerId="ADAL" clId="{D8148A69-099E-40A4-BFF3-3EA099C3B5BD}" dt="2020-10-29T18:55:58.060" v="23" actId="207"/>
          <ac:spMkLst>
            <pc:docMk/>
            <pc:sldMk cId="1079773916" sldId="281"/>
            <ac:spMk id="18" creationId="{FCDE6E78-BC84-4C1A-BC4C-6434D6FA8085}"/>
          </ac:spMkLst>
        </pc:spChg>
        <pc:spChg chg="mod">
          <ac:chgData name="Judi Yorges" userId="bccdb78f-0723-46b6-91b7-05a5d3b5bbe9" providerId="ADAL" clId="{D8148A69-099E-40A4-BFF3-3EA099C3B5BD}" dt="2020-10-29T18:55:36.669" v="19" actId="207"/>
          <ac:spMkLst>
            <pc:docMk/>
            <pc:sldMk cId="1079773916" sldId="281"/>
            <ac:spMk id="19" creationId="{4783F1FC-2D27-4D78-B786-020B96875CDF}"/>
          </ac:spMkLst>
        </pc:spChg>
        <pc:spChg chg="mod">
          <ac:chgData name="Judi Yorges" userId="bccdb78f-0723-46b6-91b7-05a5d3b5bbe9" providerId="ADAL" clId="{D8148A69-099E-40A4-BFF3-3EA099C3B5BD}" dt="2020-10-29T18:54:16.769" v="8" actId="27803"/>
          <ac:spMkLst>
            <pc:docMk/>
            <pc:sldMk cId="1079773916" sldId="281"/>
            <ac:spMk id="22" creationId="{B3C63C0E-C2CB-4B07-B109-BA7D7B6D37CA}"/>
          </ac:spMkLst>
        </pc:spChg>
        <pc:spChg chg="mod">
          <ac:chgData name="Judi Yorges" userId="bccdb78f-0723-46b6-91b7-05a5d3b5bbe9" providerId="ADAL" clId="{D8148A69-099E-40A4-BFF3-3EA099C3B5BD}" dt="2020-10-29T18:54:16.769" v="8" actId="27803"/>
          <ac:spMkLst>
            <pc:docMk/>
            <pc:sldMk cId="1079773916" sldId="281"/>
            <ac:spMk id="23" creationId="{87648634-00F8-43DE-9A33-509C51070CBA}"/>
          </ac:spMkLst>
        </pc:spChg>
        <pc:spChg chg="mod">
          <ac:chgData name="Judi Yorges" userId="bccdb78f-0723-46b6-91b7-05a5d3b5bbe9" providerId="ADAL" clId="{D8148A69-099E-40A4-BFF3-3EA099C3B5BD}" dt="2020-10-29T18:54:16.769" v="8" actId="27803"/>
          <ac:spMkLst>
            <pc:docMk/>
            <pc:sldMk cId="1079773916" sldId="281"/>
            <ac:spMk id="24" creationId="{47846A05-9EA4-43B6-ADB3-2ACDA9647ACA}"/>
          </ac:spMkLst>
        </pc:spChg>
        <pc:spChg chg="mod">
          <ac:chgData name="Judi Yorges" userId="bccdb78f-0723-46b6-91b7-05a5d3b5bbe9" providerId="ADAL" clId="{D8148A69-099E-40A4-BFF3-3EA099C3B5BD}" dt="2020-10-29T18:54:16.769" v="8" actId="27803"/>
          <ac:spMkLst>
            <pc:docMk/>
            <pc:sldMk cId="1079773916" sldId="281"/>
            <ac:spMk id="26" creationId="{53076B64-C234-4157-9960-CE5405B4FD23}"/>
          </ac:spMkLst>
        </pc:spChg>
        <pc:spChg chg="mod">
          <ac:chgData name="Judi Yorges" userId="bccdb78f-0723-46b6-91b7-05a5d3b5bbe9" providerId="ADAL" clId="{D8148A69-099E-40A4-BFF3-3EA099C3B5BD}" dt="2020-10-29T18:54:16.769" v="8" actId="27803"/>
          <ac:spMkLst>
            <pc:docMk/>
            <pc:sldMk cId="1079773916" sldId="281"/>
            <ac:spMk id="27" creationId="{6E551E8E-2F21-4BA6-B0DA-F9663D80F154}"/>
          </ac:spMkLst>
        </pc:spChg>
        <pc:spChg chg="mod">
          <ac:chgData name="Judi Yorges" userId="bccdb78f-0723-46b6-91b7-05a5d3b5bbe9" providerId="ADAL" clId="{D8148A69-099E-40A4-BFF3-3EA099C3B5BD}" dt="2020-10-29T18:54:16.769" v="8" actId="27803"/>
          <ac:spMkLst>
            <pc:docMk/>
            <pc:sldMk cId="1079773916" sldId="281"/>
            <ac:spMk id="28" creationId="{94B587E7-4323-4924-99EE-9BB8D3AA6D5A}"/>
          </ac:spMkLst>
        </pc:spChg>
        <pc:spChg chg="mod">
          <ac:chgData name="Judi Yorges" userId="bccdb78f-0723-46b6-91b7-05a5d3b5bbe9" providerId="ADAL" clId="{D8148A69-099E-40A4-BFF3-3EA099C3B5BD}" dt="2020-10-29T18:54:16.769" v="8" actId="27803"/>
          <ac:spMkLst>
            <pc:docMk/>
            <pc:sldMk cId="1079773916" sldId="281"/>
            <ac:spMk id="29" creationId="{6831AA96-3BBF-42DE-AFFB-C50B8D09158C}"/>
          </ac:spMkLst>
        </pc:spChg>
        <pc:spChg chg="mod">
          <ac:chgData name="Judi Yorges" userId="bccdb78f-0723-46b6-91b7-05a5d3b5bbe9" providerId="ADAL" clId="{D8148A69-099E-40A4-BFF3-3EA099C3B5BD}" dt="2020-10-29T18:54:16.769" v="8" actId="27803"/>
          <ac:spMkLst>
            <pc:docMk/>
            <pc:sldMk cId="1079773916" sldId="281"/>
            <ac:spMk id="31" creationId="{5833CA08-7D7A-479B-9857-200DF5A43557}"/>
          </ac:spMkLst>
        </pc:spChg>
        <pc:spChg chg="mod">
          <ac:chgData name="Judi Yorges" userId="bccdb78f-0723-46b6-91b7-05a5d3b5bbe9" providerId="ADAL" clId="{D8148A69-099E-40A4-BFF3-3EA099C3B5BD}" dt="2020-10-29T18:54:16.769" v="8" actId="27803"/>
          <ac:spMkLst>
            <pc:docMk/>
            <pc:sldMk cId="1079773916" sldId="281"/>
            <ac:spMk id="32" creationId="{78DBC13A-A1E9-4FFF-8343-C24A04D4085D}"/>
          </ac:spMkLst>
        </pc:spChg>
        <pc:spChg chg="mod">
          <ac:chgData name="Judi Yorges" userId="bccdb78f-0723-46b6-91b7-05a5d3b5bbe9" providerId="ADAL" clId="{D8148A69-099E-40A4-BFF3-3EA099C3B5BD}" dt="2020-10-29T18:54:16.769" v="8" actId="27803"/>
          <ac:spMkLst>
            <pc:docMk/>
            <pc:sldMk cId="1079773916" sldId="281"/>
            <ac:spMk id="34" creationId="{A7981E7E-175D-407C-B4B1-2680C0C74F59}"/>
          </ac:spMkLst>
        </pc:spChg>
        <pc:spChg chg="mod">
          <ac:chgData name="Judi Yorges" userId="bccdb78f-0723-46b6-91b7-05a5d3b5bbe9" providerId="ADAL" clId="{D8148A69-099E-40A4-BFF3-3EA099C3B5BD}" dt="2020-10-29T18:54:16.769" v="8" actId="27803"/>
          <ac:spMkLst>
            <pc:docMk/>
            <pc:sldMk cId="1079773916" sldId="281"/>
            <ac:spMk id="35" creationId="{48D871E2-D79F-4AD4-B26B-4D527371D8B1}"/>
          </ac:spMkLst>
        </pc:spChg>
        <pc:spChg chg="mod">
          <ac:chgData name="Judi Yorges" userId="bccdb78f-0723-46b6-91b7-05a5d3b5bbe9" providerId="ADAL" clId="{D8148A69-099E-40A4-BFF3-3EA099C3B5BD}" dt="2020-10-29T18:54:16.769" v="8" actId="27803"/>
          <ac:spMkLst>
            <pc:docMk/>
            <pc:sldMk cId="1079773916" sldId="281"/>
            <ac:spMk id="36" creationId="{B83381B9-CA46-488C-AEE8-2F91409C521B}"/>
          </ac:spMkLst>
        </pc:spChg>
        <pc:spChg chg="mod">
          <ac:chgData name="Judi Yorges" userId="bccdb78f-0723-46b6-91b7-05a5d3b5bbe9" providerId="ADAL" clId="{D8148A69-099E-40A4-BFF3-3EA099C3B5BD}" dt="2020-10-29T18:54:16.769" v="8" actId="27803"/>
          <ac:spMkLst>
            <pc:docMk/>
            <pc:sldMk cId="1079773916" sldId="281"/>
            <ac:spMk id="37" creationId="{5AC11607-7157-4175-8664-520C859418E9}"/>
          </ac:spMkLst>
        </pc:spChg>
        <pc:spChg chg="mod">
          <ac:chgData name="Judi Yorges" userId="bccdb78f-0723-46b6-91b7-05a5d3b5bbe9" providerId="ADAL" clId="{D8148A69-099E-40A4-BFF3-3EA099C3B5BD}" dt="2020-10-29T18:54:16.769" v="8" actId="27803"/>
          <ac:spMkLst>
            <pc:docMk/>
            <pc:sldMk cId="1079773916" sldId="281"/>
            <ac:spMk id="38" creationId="{54A4A88B-A828-4706-BDF3-F2817EDD53D2}"/>
          </ac:spMkLst>
        </pc:spChg>
        <pc:grpChg chg="mod">
          <ac:chgData name="Judi Yorges" userId="bccdb78f-0723-46b6-91b7-05a5d3b5bbe9" providerId="ADAL" clId="{D8148A69-099E-40A4-BFF3-3EA099C3B5BD}" dt="2020-10-29T18:56:26.434" v="29" actId="1035"/>
          <ac:grpSpMkLst>
            <pc:docMk/>
            <pc:sldMk cId="1079773916" sldId="281"/>
            <ac:grpSpMk id="7" creationId="{D7FAFA83-F27A-4C2A-929D-7ABE8759BAA6}"/>
          </ac:grpSpMkLst>
        </pc:grpChg>
        <pc:grpChg chg="mod">
          <ac:chgData name="Judi Yorges" userId="bccdb78f-0723-46b6-91b7-05a5d3b5bbe9" providerId="ADAL" clId="{D8148A69-099E-40A4-BFF3-3EA099C3B5BD}" dt="2020-10-29T18:54:16.769" v="8" actId="27803"/>
          <ac:grpSpMkLst>
            <pc:docMk/>
            <pc:sldMk cId="1079773916" sldId="281"/>
            <ac:grpSpMk id="9" creationId="{D7FAFA83-F27A-4C2A-929D-7ABE8759BAA6}"/>
          </ac:grpSpMkLst>
        </pc:grpChg>
        <pc:grpChg chg="mod">
          <ac:chgData name="Judi Yorges" userId="bccdb78f-0723-46b6-91b7-05a5d3b5bbe9" providerId="ADAL" clId="{D8148A69-099E-40A4-BFF3-3EA099C3B5BD}" dt="2020-10-29T18:54:16.769" v="8" actId="27803"/>
          <ac:grpSpMkLst>
            <pc:docMk/>
            <pc:sldMk cId="1079773916" sldId="281"/>
            <ac:grpSpMk id="15" creationId="{D7FAFA83-F27A-4C2A-929D-7ABE8759BAA6}"/>
          </ac:grpSpMkLst>
        </pc:grpChg>
        <pc:grpChg chg="mod">
          <ac:chgData name="Judi Yorges" userId="bccdb78f-0723-46b6-91b7-05a5d3b5bbe9" providerId="ADAL" clId="{D8148A69-099E-40A4-BFF3-3EA099C3B5BD}" dt="2020-10-29T18:54:16.769" v="8" actId="27803"/>
          <ac:grpSpMkLst>
            <pc:docMk/>
            <pc:sldMk cId="1079773916" sldId="281"/>
            <ac:grpSpMk id="20" creationId="{D7FAFA83-F27A-4C2A-929D-7ABE8759BAA6}"/>
          </ac:grpSpMkLst>
        </pc:grpChg>
        <pc:grpChg chg="mod">
          <ac:chgData name="Judi Yorges" userId="bccdb78f-0723-46b6-91b7-05a5d3b5bbe9" providerId="ADAL" clId="{D8148A69-099E-40A4-BFF3-3EA099C3B5BD}" dt="2020-10-29T18:54:16.769" v="8" actId="27803"/>
          <ac:grpSpMkLst>
            <pc:docMk/>
            <pc:sldMk cId="1079773916" sldId="281"/>
            <ac:grpSpMk id="21" creationId="{D7FAFA83-F27A-4C2A-929D-7ABE8759BAA6}"/>
          </ac:grpSpMkLst>
        </pc:grpChg>
        <pc:grpChg chg="mod">
          <ac:chgData name="Judi Yorges" userId="bccdb78f-0723-46b6-91b7-05a5d3b5bbe9" providerId="ADAL" clId="{D8148A69-099E-40A4-BFF3-3EA099C3B5BD}" dt="2020-10-29T18:54:16.769" v="8" actId="27803"/>
          <ac:grpSpMkLst>
            <pc:docMk/>
            <pc:sldMk cId="1079773916" sldId="281"/>
            <ac:grpSpMk id="25" creationId="{D7FAFA83-F27A-4C2A-929D-7ABE8759BAA6}"/>
          </ac:grpSpMkLst>
        </pc:grpChg>
        <pc:grpChg chg="mod">
          <ac:chgData name="Judi Yorges" userId="bccdb78f-0723-46b6-91b7-05a5d3b5bbe9" providerId="ADAL" clId="{D8148A69-099E-40A4-BFF3-3EA099C3B5BD}" dt="2020-10-29T18:54:16.769" v="8" actId="27803"/>
          <ac:grpSpMkLst>
            <pc:docMk/>
            <pc:sldMk cId="1079773916" sldId="281"/>
            <ac:grpSpMk id="30" creationId="{D7FAFA83-F27A-4C2A-929D-7ABE8759BAA6}"/>
          </ac:grpSpMkLst>
        </pc:grpChg>
        <pc:grpChg chg="mod">
          <ac:chgData name="Judi Yorges" userId="bccdb78f-0723-46b6-91b7-05a5d3b5bbe9" providerId="ADAL" clId="{D8148A69-099E-40A4-BFF3-3EA099C3B5BD}" dt="2020-10-29T18:54:16.769" v="8" actId="27803"/>
          <ac:grpSpMkLst>
            <pc:docMk/>
            <pc:sldMk cId="1079773916" sldId="281"/>
            <ac:grpSpMk id="33" creationId="{D7FAFA83-F27A-4C2A-929D-7ABE8759BAA6}"/>
          </ac:grpSpMkLst>
        </pc:grpChg>
        <pc:picChg chg="del">
          <ac:chgData name="Judi Yorges" userId="bccdb78f-0723-46b6-91b7-05a5d3b5bbe9" providerId="ADAL" clId="{D8148A69-099E-40A4-BFF3-3EA099C3B5BD}" dt="2020-10-30T14:14:37.144" v="673" actId="478"/>
          <ac:picMkLst>
            <pc:docMk/>
            <pc:sldMk cId="1079773916" sldId="281"/>
            <ac:picMk id="4" creationId="{CA720D76-DBAA-439E-87D5-90ADF79C614A}"/>
          </ac:picMkLst>
        </pc:picChg>
        <pc:picChg chg="add mod">
          <ac:chgData name="Judi Yorges" userId="bccdb78f-0723-46b6-91b7-05a5d3b5bbe9" providerId="ADAL" clId="{D8148A69-099E-40A4-BFF3-3EA099C3B5BD}" dt="2020-10-30T14:14:41.566" v="674"/>
          <ac:picMkLst>
            <pc:docMk/>
            <pc:sldMk cId="1079773916" sldId="281"/>
            <ac:picMk id="5" creationId="{72A2322C-6A62-488A-9ADD-8BFE64758462}"/>
          </ac:picMkLst>
        </pc:picChg>
        <pc:picChg chg="add del mod">
          <ac:chgData name="Judi Yorges" userId="bccdb78f-0723-46b6-91b7-05a5d3b5bbe9" providerId="ADAL" clId="{D8148A69-099E-40A4-BFF3-3EA099C3B5BD}" dt="2020-10-29T18:54:16.769" v="8" actId="27803"/>
          <ac:picMkLst>
            <pc:docMk/>
            <pc:sldMk cId="1079773916" sldId="281"/>
            <ac:picMk id="6" creationId="{D7FAFA83-F27A-4C2A-929D-7ABE8759BAA6}"/>
          </ac:picMkLst>
        </pc:picChg>
        <pc:picChg chg="del">
          <ac:chgData name="Judi Yorges" userId="bccdb78f-0723-46b6-91b7-05a5d3b5bbe9" providerId="ADAL" clId="{D8148A69-099E-40A4-BFF3-3EA099C3B5BD}" dt="2020-10-29T18:54:36.619" v="10" actId="478"/>
          <ac:picMkLst>
            <pc:docMk/>
            <pc:sldMk cId="1079773916" sldId="281"/>
            <ac:picMk id="10" creationId="{00000000-0000-0000-0000-000000000000}"/>
          </ac:picMkLst>
        </pc:picChg>
      </pc:sldChg>
      <pc:sldChg chg="delSp modSp mod modTransition modAnim">
        <pc:chgData name="Judi Yorges" userId="bccdb78f-0723-46b6-91b7-05a5d3b5bbe9" providerId="ADAL" clId="{D8148A69-099E-40A4-BFF3-3EA099C3B5BD}" dt="2020-10-29T20:24:32.183" v="588"/>
        <pc:sldMkLst>
          <pc:docMk/>
          <pc:sldMk cId="4020163597" sldId="285"/>
        </pc:sldMkLst>
        <pc:spChg chg="mod">
          <ac:chgData name="Judi Yorges" userId="bccdb78f-0723-46b6-91b7-05a5d3b5bbe9" providerId="ADAL" clId="{D8148A69-099E-40A4-BFF3-3EA099C3B5BD}" dt="2020-10-29T20:13:24.810" v="522" actId="120"/>
          <ac:spMkLst>
            <pc:docMk/>
            <pc:sldMk cId="4020163597" sldId="285"/>
            <ac:spMk id="2" creationId="{00000000-0000-0000-0000-000000000000}"/>
          </ac:spMkLst>
        </pc:spChg>
        <pc:graphicFrameChg chg="mod modGraphic">
          <ac:chgData name="Judi Yorges" userId="bccdb78f-0723-46b6-91b7-05a5d3b5bbe9" providerId="ADAL" clId="{D8148A69-099E-40A4-BFF3-3EA099C3B5BD}" dt="2020-10-29T20:18:36.102" v="580" actId="14100"/>
          <ac:graphicFrameMkLst>
            <pc:docMk/>
            <pc:sldMk cId="4020163597" sldId="285"/>
            <ac:graphicFrameMk id="3" creationId="{00000000-0000-0000-0000-000000000000}"/>
          </ac:graphicFrameMkLst>
        </pc:graphicFrameChg>
        <pc:graphicFrameChg chg="mod modGraphic">
          <ac:chgData name="Judi Yorges" userId="bccdb78f-0723-46b6-91b7-05a5d3b5bbe9" providerId="ADAL" clId="{D8148A69-099E-40A4-BFF3-3EA099C3B5BD}" dt="2020-10-29T20:18:23.048" v="579" actId="14100"/>
          <ac:graphicFrameMkLst>
            <pc:docMk/>
            <pc:sldMk cId="4020163597" sldId="285"/>
            <ac:graphicFrameMk id="4" creationId="{00000000-0000-0000-0000-000000000000}"/>
          </ac:graphicFrameMkLst>
        </pc:graphicFrameChg>
        <pc:graphicFrameChg chg="mod modGraphic">
          <ac:chgData name="Judi Yorges" userId="bccdb78f-0723-46b6-91b7-05a5d3b5bbe9" providerId="ADAL" clId="{D8148A69-099E-40A4-BFF3-3EA099C3B5BD}" dt="2020-10-29T20:19:10.768" v="581" actId="122"/>
          <ac:graphicFrameMkLst>
            <pc:docMk/>
            <pc:sldMk cId="4020163597" sldId="285"/>
            <ac:graphicFrameMk id="5" creationId="{00000000-0000-0000-0000-000000000000}"/>
          </ac:graphicFrameMkLst>
        </pc:graphicFrameChg>
        <pc:graphicFrameChg chg="del">
          <ac:chgData name="Judi Yorges" userId="bccdb78f-0723-46b6-91b7-05a5d3b5bbe9" providerId="ADAL" clId="{D8148A69-099E-40A4-BFF3-3EA099C3B5BD}" dt="2020-10-29T20:13:13.234" v="492" actId="478"/>
          <ac:graphicFrameMkLst>
            <pc:docMk/>
            <pc:sldMk cId="4020163597" sldId="285"/>
            <ac:graphicFrameMk id="6" creationId="{00000000-0000-0000-0000-000000000000}"/>
          </ac:graphicFrameMkLst>
        </pc:graphicFrameChg>
        <pc:graphicFrameChg chg="del">
          <ac:chgData name="Judi Yorges" userId="bccdb78f-0723-46b6-91b7-05a5d3b5bbe9" providerId="ADAL" clId="{D8148A69-099E-40A4-BFF3-3EA099C3B5BD}" dt="2020-10-29T20:13:10.391" v="490" actId="478"/>
          <ac:graphicFrameMkLst>
            <pc:docMk/>
            <pc:sldMk cId="4020163597" sldId="285"/>
            <ac:graphicFrameMk id="8" creationId="{00000000-0000-0000-0000-000000000000}"/>
          </ac:graphicFrameMkLst>
        </pc:graphicFrameChg>
        <pc:graphicFrameChg chg="del">
          <ac:chgData name="Judi Yorges" userId="bccdb78f-0723-46b6-91b7-05a5d3b5bbe9" providerId="ADAL" clId="{D8148A69-099E-40A4-BFF3-3EA099C3B5BD}" dt="2020-10-29T20:13:11.716" v="491" actId="478"/>
          <ac:graphicFrameMkLst>
            <pc:docMk/>
            <pc:sldMk cId="4020163597" sldId="285"/>
            <ac:graphicFrameMk id="10" creationId="{00000000-0000-0000-0000-000000000000}"/>
          </ac:graphicFrameMkLst>
        </pc:graphicFrameChg>
      </pc:sldChg>
      <pc:sldChg chg="addSp delSp modSp mod modTransition modAnim">
        <pc:chgData name="Judi Yorges" userId="bccdb78f-0723-46b6-91b7-05a5d3b5bbe9" providerId="ADAL" clId="{D8148A69-099E-40A4-BFF3-3EA099C3B5BD}" dt="2020-10-29T20:24:32.183" v="588"/>
        <pc:sldMkLst>
          <pc:docMk/>
          <pc:sldMk cId="58948638" sldId="289"/>
        </pc:sldMkLst>
        <pc:spChg chg="mod">
          <ac:chgData name="Judi Yorges" userId="bccdb78f-0723-46b6-91b7-05a5d3b5bbe9" providerId="ADAL" clId="{D8148A69-099E-40A4-BFF3-3EA099C3B5BD}" dt="2020-10-29T19:04:40.108" v="90"/>
          <ac:spMkLst>
            <pc:docMk/>
            <pc:sldMk cId="58948638" sldId="289"/>
            <ac:spMk id="2" creationId="{00000000-0000-0000-0000-000000000000}"/>
          </ac:spMkLst>
        </pc:spChg>
        <pc:spChg chg="mod">
          <ac:chgData name="Judi Yorges" userId="bccdb78f-0723-46b6-91b7-05a5d3b5bbe9" providerId="ADAL" clId="{D8148A69-099E-40A4-BFF3-3EA099C3B5BD}" dt="2020-10-29T19:12:19.763" v="97" actId="12"/>
          <ac:spMkLst>
            <pc:docMk/>
            <pc:sldMk cId="58948638" sldId="289"/>
            <ac:spMk id="3" creationId="{00000000-0000-0000-0000-000000000000}"/>
          </ac:spMkLst>
        </pc:spChg>
        <pc:spChg chg="add del mod">
          <ac:chgData name="Judi Yorges" userId="bccdb78f-0723-46b6-91b7-05a5d3b5bbe9" providerId="ADAL" clId="{D8148A69-099E-40A4-BFF3-3EA099C3B5BD}" dt="2020-10-29T19:04:40.108" v="90"/>
          <ac:spMkLst>
            <pc:docMk/>
            <pc:sldMk cId="58948638" sldId="289"/>
            <ac:spMk id="6" creationId="{5ABB833D-ADB0-4EA2-80AE-27E68D470160}"/>
          </ac:spMkLst>
        </pc:spChg>
        <pc:spChg chg="add del mod">
          <ac:chgData name="Judi Yorges" userId="bccdb78f-0723-46b6-91b7-05a5d3b5bbe9" providerId="ADAL" clId="{D8148A69-099E-40A4-BFF3-3EA099C3B5BD}" dt="2020-10-29T19:04:40.108" v="90"/>
          <ac:spMkLst>
            <pc:docMk/>
            <pc:sldMk cId="58948638" sldId="289"/>
            <ac:spMk id="7" creationId="{0E72050D-7EB1-4BBE-99E7-3460287A4A66}"/>
          </ac:spMkLst>
        </pc:spChg>
      </pc:sldChg>
      <pc:sldChg chg="addSp delSp modSp mod modTransition modAnim">
        <pc:chgData name="Judi Yorges" userId="bccdb78f-0723-46b6-91b7-05a5d3b5bbe9" providerId="ADAL" clId="{D8148A69-099E-40A4-BFF3-3EA099C3B5BD}" dt="2020-10-29T20:24:32.183" v="588"/>
        <pc:sldMkLst>
          <pc:docMk/>
          <pc:sldMk cId="3918702925" sldId="290"/>
        </pc:sldMkLst>
        <pc:spChg chg="mod">
          <ac:chgData name="Judi Yorges" userId="bccdb78f-0723-46b6-91b7-05a5d3b5bbe9" providerId="ADAL" clId="{D8148A69-099E-40A4-BFF3-3EA099C3B5BD}" dt="2020-10-29T19:13:07.541" v="100"/>
          <ac:spMkLst>
            <pc:docMk/>
            <pc:sldMk cId="3918702925" sldId="290"/>
            <ac:spMk id="2" creationId="{00000000-0000-0000-0000-000000000000}"/>
          </ac:spMkLst>
        </pc:spChg>
        <pc:spChg chg="mod">
          <ac:chgData name="Judi Yorges" userId="bccdb78f-0723-46b6-91b7-05a5d3b5bbe9" providerId="ADAL" clId="{D8148A69-099E-40A4-BFF3-3EA099C3B5BD}" dt="2020-10-29T19:13:39.910" v="105" actId="12"/>
          <ac:spMkLst>
            <pc:docMk/>
            <pc:sldMk cId="3918702925" sldId="290"/>
            <ac:spMk id="3" creationId="{00000000-0000-0000-0000-000000000000}"/>
          </ac:spMkLst>
        </pc:spChg>
        <pc:spChg chg="add del mod">
          <ac:chgData name="Judi Yorges" userId="bccdb78f-0723-46b6-91b7-05a5d3b5bbe9" providerId="ADAL" clId="{D8148A69-099E-40A4-BFF3-3EA099C3B5BD}" dt="2020-10-29T19:13:07.541" v="100"/>
          <ac:spMkLst>
            <pc:docMk/>
            <pc:sldMk cId="3918702925" sldId="290"/>
            <ac:spMk id="5" creationId="{E38AD6A9-16DC-43EE-B6BD-61302D992174}"/>
          </ac:spMkLst>
        </pc:spChg>
        <pc:spChg chg="add del mod">
          <ac:chgData name="Judi Yorges" userId="bccdb78f-0723-46b6-91b7-05a5d3b5bbe9" providerId="ADAL" clId="{D8148A69-099E-40A4-BFF3-3EA099C3B5BD}" dt="2020-10-29T19:13:07.541" v="100"/>
          <ac:spMkLst>
            <pc:docMk/>
            <pc:sldMk cId="3918702925" sldId="290"/>
            <ac:spMk id="6" creationId="{7880579B-1988-4C80-A430-6A3A3BBD76D1}"/>
          </ac:spMkLst>
        </pc:spChg>
      </pc:sldChg>
      <pc:sldChg chg="delSp modSp mod modTransition modClrScheme modAnim chgLayout">
        <pc:chgData name="Judi Yorges" userId="bccdb78f-0723-46b6-91b7-05a5d3b5bbe9" providerId="ADAL" clId="{D8148A69-099E-40A4-BFF3-3EA099C3B5BD}" dt="2020-10-29T20:24:32.183" v="588"/>
        <pc:sldMkLst>
          <pc:docMk/>
          <pc:sldMk cId="597363649" sldId="291"/>
        </pc:sldMkLst>
        <pc:spChg chg="mod ord">
          <ac:chgData name="Judi Yorges" userId="bccdb78f-0723-46b6-91b7-05a5d3b5bbe9" providerId="ADAL" clId="{D8148A69-099E-40A4-BFF3-3EA099C3B5BD}" dt="2020-10-29T20:09:08.641" v="415" actId="14100"/>
          <ac:spMkLst>
            <pc:docMk/>
            <pc:sldMk cId="597363649" sldId="291"/>
            <ac:spMk id="2" creationId="{00000000-0000-0000-0000-000000000000}"/>
          </ac:spMkLst>
        </pc:spChg>
        <pc:spChg chg="mod ord">
          <ac:chgData name="Judi Yorges" userId="bccdb78f-0723-46b6-91b7-05a5d3b5bbe9" providerId="ADAL" clId="{D8148A69-099E-40A4-BFF3-3EA099C3B5BD}" dt="2020-10-29T20:07:59.848" v="401" actId="700"/>
          <ac:spMkLst>
            <pc:docMk/>
            <pc:sldMk cId="597363649" sldId="291"/>
            <ac:spMk id="3" creationId="{00000000-0000-0000-0000-000000000000}"/>
          </ac:spMkLst>
        </pc:spChg>
        <pc:spChg chg="del mod ord">
          <ac:chgData name="Judi Yorges" userId="bccdb78f-0723-46b6-91b7-05a5d3b5bbe9" providerId="ADAL" clId="{D8148A69-099E-40A4-BFF3-3EA099C3B5BD}" dt="2020-10-29T20:08:06.587" v="403" actId="478"/>
          <ac:spMkLst>
            <pc:docMk/>
            <pc:sldMk cId="597363649" sldId="291"/>
            <ac:spMk id="15" creationId="{C86EAE95-0A4D-487E-9FC7-9B8538ED32CB}"/>
          </ac:spMkLst>
        </pc:spChg>
      </pc:sldChg>
      <pc:sldChg chg="addSp modSp mod modTransition modClrScheme modAnim chgLayout">
        <pc:chgData name="Judi Yorges" userId="bccdb78f-0723-46b6-91b7-05a5d3b5bbe9" providerId="ADAL" clId="{D8148A69-099E-40A4-BFF3-3EA099C3B5BD}" dt="2020-10-29T20:24:32.183" v="588"/>
        <pc:sldMkLst>
          <pc:docMk/>
          <pc:sldMk cId="3451686314" sldId="292"/>
        </pc:sldMkLst>
        <pc:spChg chg="mod ord">
          <ac:chgData name="Judi Yorges" userId="bccdb78f-0723-46b6-91b7-05a5d3b5bbe9" providerId="ADAL" clId="{D8148A69-099E-40A4-BFF3-3EA099C3B5BD}" dt="2020-10-29T19:14:59.034" v="112" actId="700"/>
          <ac:spMkLst>
            <pc:docMk/>
            <pc:sldMk cId="3451686314" sldId="292"/>
            <ac:spMk id="2" creationId="{00000000-0000-0000-0000-000000000000}"/>
          </ac:spMkLst>
        </pc:spChg>
        <pc:spChg chg="mod ord">
          <ac:chgData name="Judi Yorges" userId="bccdb78f-0723-46b6-91b7-05a5d3b5bbe9" providerId="ADAL" clId="{D8148A69-099E-40A4-BFF3-3EA099C3B5BD}" dt="2020-10-29T19:15:02.169" v="114" actId="12"/>
          <ac:spMkLst>
            <pc:docMk/>
            <pc:sldMk cId="3451686314" sldId="292"/>
            <ac:spMk id="3" creationId="{00000000-0000-0000-0000-000000000000}"/>
          </ac:spMkLst>
        </pc:spChg>
        <pc:spChg chg="add mod ord">
          <ac:chgData name="Judi Yorges" userId="bccdb78f-0723-46b6-91b7-05a5d3b5bbe9" providerId="ADAL" clId="{D8148A69-099E-40A4-BFF3-3EA099C3B5BD}" dt="2020-10-29T19:14:59.042" v="113" actId="27636"/>
          <ac:spMkLst>
            <pc:docMk/>
            <pc:sldMk cId="3451686314" sldId="292"/>
            <ac:spMk id="5" creationId="{0536DED4-BE48-4922-92F4-4EBBE7681382}"/>
          </ac:spMkLst>
        </pc:spChg>
      </pc:sldChg>
      <pc:sldChg chg="modTransition modAnim">
        <pc:chgData name="Judi Yorges" userId="bccdb78f-0723-46b6-91b7-05a5d3b5bbe9" providerId="ADAL" clId="{D8148A69-099E-40A4-BFF3-3EA099C3B5BD}" dt="2020-10-29T20:24:32.183" v="588"/>
        <pc:sldMkLst>
          <pc:docMk/>
          <pc:sldMk cId="3430406896" sldId="293"/>
        </pc:sldMkLst>
      </pc:sldChg>
      <pc:sldChg chg="modTransition modAnim">
        <pc:chgData name="Judi Yorges" userId="bccdb78f-0723-46b6-91b7-05a5d3b5bbe9" providerId="ADAL" clId="{D8148A69-099E-40A4-BFF3-3EA099C3B5BD}" dt="2020-10-29T20:24:32.183" v="588"/>
        <pc:sldMkLst>
          <pc:docMk/>
          <pc:sldMk cId="3220229844" sldId="294"/>
        </pc:sldMkLst>
      </pc:sldChg>
      <pc:sldChg chg="modSp mod modTransition modAnim">
        <pc:chgData name="Judi Yorges" userId="bccdb78f-0723-46b6-91b7-05a5d3b5bbe9" providerId="ADAL" clId="{D8148A69-099E-40A4-BFF3-3EA099C3B5BD}" dt="2020-10-29T20:24:32.183" v="588"/>
        <pc:sldMkLst>
          <pc:docMk/>
          <pc:sldMk cId="3749778707" sldId="295"/>
        </pc:sldMkLst>
        <pc:spChg chg="mod">
          <ac:chgData name="Judi Yorges" userId="bccdb78f-0723-46b6-91b7-05a5d3b5bbe9" providerId="ADAL" clId="{D8148A69-099E-40A4-BFF3-3EA099C3B5BD}" dt="2020-10-29T19:04:14.564" v="88" actId="5793"/>
          <ac:spMkLst>
            <pc:docMk/>
            <pc:sldMk cId="3749778707" sldId="295"/>
            <ac:spMk id="3" creationId="{00000000-0000-0000-0000-000000000000}"/>
          </ac:spMkLst>
        </pc:spChg>
      </pc:sldChg>
      <pc:sldChg chg="modTransition modAnim">
        <pc:chgData name="Judi Yorges" userId="bccdb78f-0723-46b6-91b7-05a5d3b5bbe9" providerId="ADAL" clId="{D8148A69-099E-40A4-BFF3-3EA099C3B5BD}" dt="2020-10-29T20:24:32.183" v="588"/>
        <pc:sldMkLst>
          <pc:docMk/>
          <pc:sldMk cId="1283684222" sldId="296"/>
        </pc:sldMkLst>
      </pc:sldChg>
      <pc:sldChg chg="addSp delSp modSp mod modTransition modAnim">
        <pc:chgData name="Judi Yorges" userId="bccdb78f-0723-46b6-91b7-05a5d3b5bbe9" providerId="ADAL" clId="{D8148A69-099E-40A4-BFF3-3EA099C3B5BD}" dt="2020-10-29T20:24:32.183" v="588"/>
        <pc:sldMkLst>
          <pc:docMk/>
          <pc:sldMk cId="125885016" sldId="297"/>
        </pc:sldMkLst>
        <pc:spChg chg="mod">
          <ac:chgData name="Judi Yorges" userId="bccdb78f-0723-46b6-91b7-05a5d3b5bbe9" providerId="ADAL" clId="{D8148A69-099E-40A4-BFF3-3EA099C3B5BD}" dt="2020-10-29T20:05:12.952" v="372" actId="207"/>
          <ac:spMkLst>
            <pc:docMk/>
            <pc:sldMk cId="125885016" sldId="297"/>
            <ac:spMk id="2" creationId="{00000000-0000-0000-0000-000000000000}"/>
          </ac:spMkLst>
        </pc:spChg>
        <pc:spChg chg="add del mod">
          <ac:chgData name="Judi Yorges" userId="bccdb78f-0723-46b6-91b7-05a5d3b5bbe9" providerId="ADAL" clId="{D8148A69-099E-40A4-BFF3-3EA099C3B5BD}" dt="2020-10-29T20:04:05.691" v="360"/>
          <ac:spMkLst>
            <pc:docMk/>
            <pc:sldMk cId="125885016" sldId="297"/>
            <ac:spMk id="6" creationId="{642630DD-27FD-433C-9A10-E8E8D1353CC4}"/>
          </ac:spMkLst>
        </pc:spChg>
        <pc:picChg chg="del">
          <ac:chgData name="Judi Yorges" userId="bccdb78f-0723-46b6-91b7-05a5d3b5bbe9" providerId="ADAL" clId="{D8148A69-099E-40A4-BFF3-3EA099C3B5BD}" dt="2020-10-29T20:03:54.621" v="359" actId="478"/>
          <ac:picMkLst>
            <pc:docMk/>
            <pc:sldMk cId="125885016" sldId="297"/>
            <ac:picMk id="4" creationId="{00000000-0000-0000-0000-000000000000}"/>
          </ac:picMkLst>
        </pc:picChg>
        <pc:picChg chg="add mod ord modCrop">
          <ac:chgData name="Judi Yorges" userId="bccdb78f-0723-46b6-91b7-05a5d3b5bbe9" providerId="ADAL" clId="{D8148A69-099E-40A4-BFF3-3EA099C3B5BD}" dt="2020-10-29T20:04:48.252" v="367" actId="167"/>
          <ac:picMkLst>
            <pc:docMk/>
            <pc:sldMk cId="125885016" sldId="297"/>
            <ac:picMk id="8" creationId="{1E0A8849-D323-4C45-A144-05934344BE1E}"/>
          </ac:picMkLst>
        </pc:picChg>
      </pc:sldChg>
      <pc:sldChg chg="addSp modSp mod modTransition modAnim">
        <pc:chgData name="Judi Yorges" userId="bccdb78f-0723-46b6-91b7-05a5d3b5bbe9" providerId="ADAL" clId="{D8148A69-099E-40A4-BFF3-3EA099C3B5BD}" dt="2020-10-29T20:24:32.183" v="588"/>
        <pc:sldMkLst>
          <pc:docMk/>
          <pc:sldMk cId="364983895" sldId="300"/>
        </pc:sldMkLst>
        <pc:spChg chg="mod">
          <ac:chgData name="Judi Yorges" userId="bccdb78f-0723-46b6-91b7-05a5d3b5bbe9" providerId="ADAL" clId="{D8148A69-099E-40A4-BFF3-3EA099C3B5BD}" dt="2020-10-29T19:03:33.158" v="86" actId="1076"/>
          <ac:spMkLst>
            <pc:docMk/>
            <pc:sldMk cId="364983895" sldId="300"/>
            <ac:spMk id="3" creationId="{00000000-0000-0000-0000-000000000000}"/>
          </ac:spMkLst>
        </pc:spChg>
        <pc:picChg chg="add mod ord modCrop">
          <ac:chgData name="Judi Yorges" userId="bccdb78f-0723-46b6-91b7-05a5d3b5bbe9" providerId="ADAL" clId="{D8148A69-099E-40A4-BFF3-3EA099C3B5BD}" dt="2020-10-29T19:03:45.749" v="87" actId="18131"/>
          <ac:picMkLst>
            <pc:docMk/>
            <pc:sldMk cId="364983895" sldId="300"/>
            <ac:picMk id="6" creationId="{8BC0E56F-B680-4697-8DF0-3166DDA73C08}"/>
          </ac:picMkLst>
        </pc:picChg>
      </pc:sldChg>
      <pc:sldChg chg="modTransition modAnim">
        <pc:chgData name="Judi Yorges" userId="bccdb78f-0723-46b6-91b7-05a5d3b5bbe9" providerId="ADAL" clId="{D8148A69-099E-40A4-BFF3-3EA099C3B5BD}" dt="2020-10-29T20:24:32.183" v="588"/>
        <pc:sldMkLst>
          <pc:docMk/>
          <pc:sldMk cId="1939529383" sldId="308"/>
        </pc:sldMkLst>
      </pc:sldChg>
      <pc:sldMasterChg chg="modTransition addSldLayout modSldLayout">
        <pc:chgData name="Judi Yorges" userId="bccdb78f-0723-46b6-91b7-05a5d3b5bbe9" providerId="ADAL" clId="{D8148A69-099E-40A4-BFF3-3EA099C3B5BD}" dt="2020-10-29T20:24:32.183" v="588"/>
        <pc:sldMasterMkLst>
          <pc:docMk/>
          <pc:sldMasterMk cId="4271915908" sldId="2147483660"/>
        </pc:sldMasterMkLst>
        <pc:sldLayoutChg chg="modTransition">
          <pc:chgData name="Judi Yorges" userId="bccdb78f-0723-46b6-91b7-05a5d3b5bbe9" providerId="ADAL" clId="{D8148A69-099E-40A4-BFF3-3EA099C3B5BD}" dt="2020-10-29T20:24:32.183" v="588"/>
          <pc:sldLayoutMkLst>
            <pc:docMk/>
            <pc:sldMasterMk cId="4271915908" sldId="2147483660"/>
            <pc:sldLayoutMk cId="1612980260" sldId="2147483661"/>
          </pc:sldLayoutMkLst>
        </pc:sldLayoutChg>
        <pc:sldLayoutChg chg="modTransition">
          <pc:chgData name="Judi Yorges" userId="bccdb78f-0723-46b6-91b7-05a5d3b5bbe9" providerId="ADAL" clId="{D8148A69-099E-40A4-BFF3-3EA099C3B5BD}" dt="2020-10-29T20:24:32.183" v="588"/>
          <pc:sldLayoutMkLst>
            <pc:docMk/>
            <pc:sldMasterMk cId="4271915908" sldId="2147483660"/>
            <pc:sldLayoutMk cId="1214589789" sldId="2147483662"/>
          </pc:sldLayoutMkLst>
        </pc:sldLayoutChg>
        <pc:sldLayoutChg chg="modTransition">
          <pc:chgData name="Judi Yorges" userId="bccdb78f-0723-46b6-91b7-05a5d3b5bbe9" providerId="ADAL" clId="{D8148A69-099E-40A4-BFF3-3EA099C3B5BD}" dt="2020-10-29T20:24:32.183" v="588"/>
          <pc:sldLayoutMkLst>
            <pc:docMk/>
            <pc:sldMasterMk cId="4271915908" sldId="2147483660"/>
            <pc:sldLayoutMk cId="1494591978" sldId="2147483663"/>
          </pc:sldLayoutMkLst>
        </pc:sldLayoutChg>
        <pc:sldLayoutChg chg="modTransition">
          <pc:chgData name="Judi Yorges" userId="bccdb78f-0723-46b6-91b7-05a5d3b5bbe9" providerId="ADAL" clId="{D8148A69-099E-40A4-BFF3-3EA099C3B5BD}" dt="2020-10-29T20:24:32.183" v="588"/>
          <pc:sldLayoutMkLst>
            <pc:docMk/>
            <pc:sldMasterMk cId="4271915908" sldId="2147483660"/>
            <pc:sldLayoutMk cId="4253628399" sldId="2147483664"/>
          </pc:sldLayoutMkLst>
        </pc:sldLayoutChg>
        <pc:sldLayoutChg chg="modTransition">
          <pc:chgData name="Judi Yorges" userId="bccdb78f-0723-46b6-91b7-05a5d3b5bbe9" providerId="ADAL" clId="{D8148A69-099E-40A4-BFF3-3EA099C3B5BD}" dt="2020-10-29T20:24:32.183" v="588"/>
          <pc:sldLayoutMkLst>
            <pc:docMk/>
            <pc:sldMasterMk cId="4271915908" sldId="2147483660"/>
            <pc:sldLayoutMk cId="4073058283" sldId="2147483665"/>
          </pc:sldLayoutMkLst>
        </pc:sldLayoutChg>
        <pc:sldLayoutChg chg="modTransition">
          <pc:chgData name="Judi Yorges" userId="bccdb78f-0723-46b6-91b7-05a5d3b5bbe9" providerId="ADAL" clId="{D8148A69-099E-40A4-BFF3-3EA099C3B5BD}" dt="2020-10-29T20:24:32.183" v="588"/>
          <pc:sldLayoutMkLst>
            <pc:docMk/>
            <pc:sldMasterMk cId="4271915908" sldId="2147483660"/>
            <pc:sldLayoutMk cId="3780627492" sldId="2147483666"/>
          </pc:sldLayoutMkLst>
        </pc:sldLayoutChg>
        <pc:sldLayoutChg chg="modTransition">
          <pc:chgData name="Judi Yorges" userId="bccdb78f-0723-46b6-91b7-05a5d3b5bbe9" providerId="ADAL" clId="{D8148A69-099E-40A4-BFF3-3EA099C3B5BD}" dt="2020-10-29T20:24:32.183" v="588"/>
          <pc:sldLayoutMkLst>
            <pc:docMk/>
            <pc:sldMasterMk cId="4271915908" sldId="2147483660"/>
            <pc:sldLayoutMk cId="3990058450" sldId="2147483667"/>
          </pc:sldLayoutMkLst>
        </pc:sldLayoutChg>
        <pc:sldLayoutChg chg="modTransition">
          <pc:chgData name="Judi Yorges" userId="bccdb78f-0723-46b6-91b7-05a5d3b5bbe9" providerId="ADAL" clId="{D8148A69-099E-40A4-BFF3-3EA099C3B5BD}" dt="2020-10-29T20:24:32.183" v="588"/>
          <pc:sldLayoutMkLst>
            <pc:docMk/>
            <pc:sldMasterMk cId="4271915908" sldId="2147483660"/>
            <pc:sldLayoutMk cId="4092275998" sldId="2147483668"/>
          </pc:sldLayoutMkLst>
        </pc:sldLayoutChg>
        <pc:sldLayoutChg chg="modTransition">
          <pc:chgData name="Judi Yorges" userId="bccdb78f-0723-46b6-91b7-05a5d3b5bbe9" providerId="ADAL" clId="{D8148A69-099E-40A4-BFF3-3EA099C3B5BD}" dt="2020-10-29T20:24:32.183" v="588"/>
          <pc:sldLayoutMkLst>
            <pc:docMk/>
            <pc:sldMasterMk cId="4271915908" sldId="2147483660"/>
            <pc:sldLayoutMk cId="2914317141" sldId="2147483669"/>
          </pc:sldLayoutMkLst>
        </pc:sldLayoutChg>
        <pc:sldLayoutChg chg="modTransition">
          <pc:chgData name="Judi Yorges" userId="bccdb78f-0723-46b6-91b7-05a5d3b5bbe9" providerId="ADAL" clId="{D8148A69-099E-40A4-BFF3-3EA099C3B5BD}" dt="2020-10-29T20:24:32.183" v="588"/>
          <pc:sldLayoutMkLst>
            <pc:docMk/>
            <pc:sldMasterMk cId="4271915908" sldId="2147483660"/>
            <pc:sldLayoutMk cId="1430501301" sldId="2147483670"/>
          </pc:sldLayoutMkLst>
        </pc:sldLayoutChg>
        <pc:sldLayoutChg chg="modTransition">
          <pc:chgData name="Judi Yorges" userId="bccdb78f-0723-46b6-91b7-05a5d3b5bbe9" providerId="ADAL" clId="{D8148A69-099E-40A4-BFF3-3EA099C3B5BD}" dt="2020-10-29T20:24:32.183" v="588"/>
          <pc:sldLayoutMkLst>
            <pc:docMk/>
            <pc:sldMasterMk cId="4271915908" sldId="2147483660"/>
            <pc:sldLayoutMk cId="3378473163" sldId="2147483671"/>
          </pc:sldLayoutMkLst>
        </pc:sldLayoutChg>
        <pc:sldLayoutChg chg="modTransition">
          <pc:chgData name="Judi Yorges" userId="bccdb78f-0723-46b6-91b7-05a5d3b5bbe9" providerId="ADAL" clId="{D8148A69-099E-40A4-BFF3-3EA099C3B5BD}" dt="2020-10-29T20:24:32.183" v="588"/>
          <pc:sldLayoutMkLst>
            <pc:docMk/>
            <pc:sldMasterMk cId="4271915908" sldId="2147483660"/>
            <pc:sldLayoutMk cId="4223847225" sldId="2147483672"/>
          </pc:sldLayoutMkLst>
        </pc:sldLayoutChg>
        <pc:sldLayoutChg chg="modTransition">
          <pc:chgData name="Judi Yorges" userId="bccdb78f-0723-46b6-91b7-05a5d3b5bbe9" providerId="ADAL" clId="{D8148A69-099E-40A4-BFF3-3EA099C3B5BD}" dt="2020-10-29T20:24:32.183" v="588"/>
          <pc:sldLayoutMkLst>
            <pc:docMk/>
            <pc:sldMasterMk cId="4271915908" sldId="2147483660"/>
            <pc:sldLayoutMk cId="2303905274" sldId="2147483673"/>
          </pc:sldLayoutMkLst>
        </pc:sldLayoutChg>
        <pc:sldLayoutChg chg="modTransition">
          <pc:chgData name="Judi Yorges" userId="bccdb78f-0723-46b6-91b7-05a5d3b5bbe9" providerId="ADAL" clId="{D8148A69-099E-40A4-BFF3-3EA099C3B5BD}" dt="2020-10-29T20:24:32.183" v="588"/>
          <pc:sldLayoutMkLst>
            <pc:docMk/>
            <pc:sldMasterMk cId="4271915908" sldId="2147483660"/>
            <pc:sldLayoutMk cId="1042551618" sldId="2147483674"/>
          </pc:sldLayoutMkLst>
        </pc:sldLayoutChg>
        <pc:sldLayoutChg chg="modTransition">
          <pc:chgData name="Judi Yorges" userId="bccdb78f-0723-46b6-91b7-05a5d3b5bbe9" providerId="ADAL" clId="{D8148A69-099E-40A4-BFF3-3EA099C3B5BD}" dt="2020-10-29T20:24:32.183" v="588"/>
          <pc:sldLayoutMkLst>
            <pc:docMk/>
            <pc:sldMasterMk cId="4271915908" sldId="2147483660"/>
            <pc:sldLayoutMk cId="1431766351" sldId="2147483675"/>
          </pc:sldLayoutMkLst>
        </pc:sldLayoutChg>
        <pc:sldLayoutChg chg="delSp modSp add mod modTransition">
          <pc:chgData name="Judi Yorges" userId="bccdb78f-0723-46b6-91b7-05a5d3b5bbe9" providerId="ADAL" clId="{D8148A69-099E-40A4-BFF3-3EA099C3B5BD}" dt="2020-10-29T20:24:32.183" v="588"/>
          <pc:sldLayoutMkLst>
            <pc:docMk/>
            <pc:sldMasterMk cId="4271915908" sldId="2147483660"/>
            <pc:sldLayoutMk cId="3215346870" sldId="2147483676"/>
          </pc:sldLayoutMkLst>
          <pc:spChg chg="mod">
            <ac:chgData name="Judi Yorges" userId="bccdb78f-0723-46b6-91b7-05a5d3b5bbe9" providerId="ADAL" clId="{D8148A69-099E-40A4-BFF3-3EA099C3B5BD}" dt="2020-10-29T19:46:44.357" v="298" actId="3064"/>
            <ac:spMkLst>
              <pc:docMk/>
              <pc:sldMasterMk cId="4271915908" sldId="2147483660"/>
              <pc:sldLayoutMk cId="3215346870" sldId="2147483676"/>
              <ac:spMk id="2" creationId="{00000000-0000-0000-0000-000000000000}"/>
            </ac:spMkLst>
          </pc:spChg>
          <pc:spChg chg="del mod">
            <ac:chgData name="Judi Yorges" userId="bccdb78f-0723-46b6-91b7-05a5d3b5bbe9" providerId="ADAL" clId="{D8148A69-099E-40A4-BFF3-3EA099C3B5BD}" dt="2020-10-29T19:46:23.419" v="295" actId="478"/>
            <ac:spMkLst>
              <pc:docMk/>
              <pc:sldMasterMk cId="4271915908" sldId="2147483660"/>
              <pc:sldLayoutMk cId="3215346870" sldId="2147483676"/>
              <ac:spMk id="3" creationId="{00000000-0000-0000-0000-000000000000}"/>
            </ac:spMkLst>
          </pc:spChg>
          <pc:spChg chg="mod">
            <ac:chgData name="Judi Yorges" userId="bccdb78f-0723-46b6-91b7-05a5d3b5bbe9" providerId="ADAL" clId="{D8148A69-099E-40A4-BFF3-3EA099C3B5BD}" dt="2020-10-29T19:46:51.198" v="299" actId="3064"/>
            <ac:spMkLst>
              <pc:docMk/>
              <pc:sldMasterMk cId="4271915908" sldId="2147483660"/>
              <pc:sldLayoutMk cId="3215346870" sldId="2147483676"/>
              <ac:spMk id="4" creationId="{00000000-0000-0000-0000-000000000000}"/>
            </ac:spMkLst>
          </pc:spChg>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DFB2FAC-1470-4B3A-9A65-820B4C2AFCF8}" type="datetimeFigureOut">
              <a:rPr lang="en-US" smtClean="0"/>
              <a:t>10/21/2021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0D902B6-C6ED-435B-A9FD-3B1746015CE1}" type="slidenum">
              <a:rPr lang="en-US" smtClean="0"/>
              <a:t>‹#›</a:t>
            </a:fld>
            <a:endParaRPr lang="en-US"/>
          </a:p>
        </p:txBody>
      </p:sp>
    </p:spTree>
    <p:extLst>
      <p:ext uri="{BB962C8B-B14F-4D97-AF65-F5344CB8AC3E}">
        <p14:creationId xmlns:p14="http://schemas.microsoft.com/office/powerpoint/2010/main" val="23785519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400" dirty="0"/>
          </a:p>
        </p:txBody>
      </p:sp>
      <p:sp>
        <p:nvSpPr>
          <p:cNvPr id="4" name="Slide Number Placeholder 3"/>
          <p:cNvSpPr>
            <a:spLocks noGrp="1"/>
          </p:cNvSpPr>
          <p:nvPr>
            <p:ph type="sldNum" sz="quarter" idx="10"/>
          </p:nvPr>
        </p:nvSpPr>
        <p:spPr/>
        <p:txBody>
          <a:bodyPr/>
          <a:lstStyle/>
          <a:p>
            <a:pPr marL="0" marR="0" lvl="0" indent="0" algn="r" defTabSz="949478" rtl="0" eaLnBrk="1" fontAlgn="auto" latinLnBrk="0" hangingPunct="1">
              <a:lnSpc>
                <a:spcPct val="100000"/>
              </a:lnSpc>
              <a:spcBef>
                <a:spcPts val="0"/>
              </a:spcBef>
              <a:spcAft>
                <a:spcPts val="0"/>
              </a:spcAft>
              <a:buClrTx/>
              <a:buSzTx/>
              <a:buFontTx/>
              <a:buNone/>
              <a:tabLst/>
              <a:defRPr/>
            </a:pPr>
            <a:fld id="{E9F6E29D-F7C6-45FC-9690-2FD428802FBF}" type="slidenum">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pPr marL="0" marR="0" lvl="0" indent="0" algn="r" defTabSz="949478"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16989665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endParaRPr lang="en-US" dirty="0"/>
          </a:p>
        </p:txBody>
      </p:sp>
      <p:sp>
        <p:nvSpPr>
          <p:cNvPr id="4" name="Slide Number Placeholder 3"/>
          <p:cNvSpPr>
            <a:spLocks noGrp="1"/>
          </p:cNvSpPr>
          <p:nvPr>
            <p:ph type="sldNum" sz="quarter" idx="10"/>
          </p:nvPr>
        </p:nvSpPr>
        <p:spPr/>
        <p:txBody>
          <a:bodyPr/>
          <a:lstStyle/>
          <a:p>
            <a:fld id="{40D902B6-C6ED-435B-A9FD-3B1746015CE1}" type="slidenum">
              <a:rPr lang="en-US" smtClean="0"/>
              <a:t>10</a:t>
            </a:fld>
            <a:endParaRPr lang="en-US"/>
          </a:p>
        </p:txBody>
      </p:sp>
    </p:spTree>
    <p:extLst>
      <p:ext uri="{BB962C8B-B14F-4D97-AF65-F5344CB8AC3E}">
        <p14:creationId xmlns:p14="http://schemas.microsoft.com/office/powerpoint/2010/main" val="252084322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endParaRPr lang="en-US" dirty="0"/>
          </a:p>
        </p:txBody>
      </p:sp>
      <p:sp>
        <p:nvSpPr>
          <p:cNvPr id="4" name="Slide Number Placeholder 3"/>
          <p:cNvSpPr>
            <a:spLocks noGrp="1"/>
          </p:cNvSpPr>
          <p:nvPr>
            <p:ph type="sldNum" sz="quarter" idx="10"/>
          </p:nvPr>
        </p:nvSpPr>
        <p:spPr/>
        <p:txBody>
          <a:bodyPr/>
          <a:lstStyle/>
          <a:p>
            <a:fld id="{40D902B6-C6ED-435B-A9FD-3B1746015CE1}" type="slidenum">
              <a:rPr lang="en-US" smtClean="0"/>
              <a:t>11</a:t>
            </a:fld>
            <a:endParaRPr lang="en-US"/>
          </a:p>
        </p:txBody>
      </p:sp>
    </p:spTree>
    <p:extLst>
      <p:ext uri="{BB962C8B-B14F-4D97-AF65-F5344CB8AC3E}">
        <p14:creationId xmlns:p14="http://schemas.microsoft.com/office/powerpoint/2010/main" val="199552484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0D902B6-C6ED-435B-A9FD-3B1746015CE1}" type="slidenum">
              <a:rPr lang="en-US" smtClean="0"/>
              <a:t>15</a:t>
            </a:fld>
            <a:endParaRPr lang="en-US"/>
          </a:p>
        </p:txBody>
      </p:sp>
    </p:spTree>
    <p:extLst>
      <p:ext uri="{BB962C8B-B14F-4D97-AF65-F5344CB8AC3E}">
        <p14:creationId xmlns:p14="http://schemas.microsoft.com/office/powerpoint/2010/main" val="35276781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a:p>
            <a:endParaRPr lang="en-US" dirty="0"/>
          </a:p>
          <a:p>
            <a:endParaRPr lang="en-US" dirty="0"/>
          </a:p>
          <a:p>
            <a:endParaRPr lang="en-US" dirty="0"/>
          </a:p>
        </p:txBody>
      </p:sp>
      <p:sp>
        <p:nvSpPr>
          <p:cNvPr id="4" name="Slide Number Placeholder 3"/>
          <p:cNvSpPr>
            <a:spLocks noGrp="1"/>
          </p:cNvSpPr>
          <p:nvPr>
            <p:ph type="sldNum" sz="quarter" idx="10"/>
          </p:nvPr>
        </p:nvSpPr>
        <p:spPr/>
        <p:txBody>
          <a:bodyPr/>
          <a:lstStyle/>
          <a:p>
            <a:fld id="{40D902B6-C6ED-435B-A9FD-3B1746015CE1}" type="slidenum">
              <a:rPr lang="en-US" smtClean="0"/>
              <a:t>2</a:t>
            </a:fld>
            <a:endParaRPr lang="en-US"/>
          </a:p>
        </p:txBody>
      </p:sp>
    </p:spTree>
    <p:extLst>
      <p:ext uri="{BB962C8B-B14F-4D97-AF65-F5344CB8AC3E}">
        <p14:creationId xmlns:p14="http://schemas.microsoft.com/office/powerpoint/2010/main" val="38941536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a:p>
            <a:endParaRPr lang="en-US" dirty="0"/>
          </a:p>
          <a:p>
            <a:endParaRPr lang="en-US" dirty="0"/>
          </a:p>
          <a:p>
            <a:endParaRPr lang="en-US" dirty="0"/>
          </a:p>
        </p:txBody>
      </p:sp>
      <p:sp>
        <p:nvSpPr>
          <p:cNvPr id="4" name="Slide Number Placeholder 3"/>
          <p:cNvSpPr>
            <a:spLocks noGrp="1"/>
          </p:cNvSpPr>
          <p:nvPr>
            <p:ph type="sldNum" sz="quarter" idx="10"/>
          </p:nvPr>
        </p:nvSpPr>
        <p:spPr/>
        <p:txBody>
          <a:bodyPr/>
          <a:lstStyle/>
          <a:p>
            <a:fld id="{40D902B6-C6ED-435B-A9FD-3B1746015CE1}" type="slidenum">
              <a:rPr lang="en-US" smtClean="0"/>
              <a:t>3</a:t>
            </a:fld>
            <a:endParaRPr lang="en-US"/>
          </a:p>
        </p:txBody>
      </p:sp>
    </p:spTree>
    <p:extLst>
      <p:ext uri="{BB962C8B-B14F-4D97-AF65-F5344CB8AC3E}">
        <p14:creationId xmlns:p14="http://schemas.microsoft.com/office/powerpoint/2010/main" val="33547568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a:p>
            <a:endParaRPr lang="en-US" dirty="0"/>
          </a:p>
          <a:p>
            <a:endParaRPr lang="en-US" dirty="0"/>
          </a:p>
          <a:p>
            <a:endParaRPr lang="en-US" dirty="0"/>
          </a:p>
          <a:p>
            <a:endParaRPr lang="en-US" dirty="0"/>
          </a:p>
          <a:p>
            <a:endParaRPr lang="en-US" dirty="0"/>
          </a:p>
        </p:txBody>
      </p:sp>
      <p:sp>
        <p:nvSpPr>
          <p:cNvPr id="4" name="Slide Number Placeholder 3"/>
          <p:cNvSpPr>
            <a:spLocks noGrp="1"/>
          </p:cNvSpPr>
          <p:nvPr>
            <p:ph type="sldNum" sz="quarter" idx="10"/>
          </p:nvPr>
        </p:nvSpPr>
        <p:spPr/>
        <p:txBody>
          <a:bodyPr/>
          <a:lstStyle/>
          <a:p>
            <a:fld id="{40D902B6-C6ED-435B-A9FD-3B1746015CE1}" type="slidenum">
              <a:rPr lang="en-US" smtClean="0"/>
              <a:t>4</a:t>
            </a:fld>
            <a:endParaRPr lang="en-US"/>
          </a:p>
        </p:txBody>
      </p:sp>
    </p:spTree>
    <p:extLst>
      <p:ext uri="{BB962C8B-B14F-4D97-AF65-F5344CB8AC3E}">
        <p14:creationId xmlns:p14="http://schemas.microsoft.com/office/powerpoint/2010/main" val="337032834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endParaRPr lang="en-US" baseline="0" dirty="0"/>
          </a:p>
        </p:txBody>
      </p:sp>
      <p:sp>
        <p:nvSpPr>
          <p:cNvPr id="4" name="Slide Number Placeholder 3"/>
          <p:cNvSpPr>
            <a:spLocks noGrp="1"/>
          </p:cNvSpPr>
          <p:nvPr>
            <p:ph type="sldNum" sz="quarter" idx="10"/>
          </p:nvPr>
        </p:nvSpPr>
        <p:spPr/>
        <p:txBody>
          <a:bodyPr/>
          <a:lstStyle/>
          <a:p>
            <a:fld id="{40D902B6-C6ED-435B-A9FD-3B1746015CE1}" type="slidenum">
              <a:rPr lang="en-US" smtClean="0"/>
              <a:t>5</a:t>
            </a:fld>
            <a:endParaRPr lang="en-US"/>
          </a:p>
        </p:txBody>
      </p:sp>
    </p:spTree>
    <p:extLst>
      <p:ext uri="{BB962C8B-B14F-4D97-AF65-F5344CB8AC3E}">
        <p14:creationId xmlns:p14="http://schemas.microsoft.com/office/powerpoint/2010/main" val="286998317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endParaRPr lang="en-US" dirty="0"/>
          </a:p>
        </p:txBody>
      </p:sp>
      <p:sp>
        <p:nvSpPr>
          <p:cNvPr id="4" name="Slide Number Placeholder 3"/>
          <p:cNvSpPr>
            <a:spLocks noGrp="1"/>
          </p:cNvSpPr>
          <p:nvPr>
            <p:ph type="sldNum" sz="quarter" idx="10"/>
          </p:nvPr>
        </p:nvSpPr>
        <p:spPr/>
        <p:txBody>
          <a:bodyPr/>
          <a:lstStyle/>
          <a:p>
            <a:fld id="{40D902B6-C6ED-435B-A9FD-3B1746015CE1}" type="slidenum">
              <a:rPr lang="en-US" smtClean="0"/>
              <a:t>6</a:t>
            </a:fld>
            <a:endParaRPr lang="en-US"/>
          </a:p>
        </p:txBody>
      </p:sp>
    </p:spTree>
    <p:extLst>
      <p:ext uri="{BB962C8B-B14F-4D97-AF65-F5344CB8AC3E}">
        <p14:creationId xmlns:p14="http://schemas.microsoft.com/office/powerpoint/2010/main" val="408467040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endParaRPr lang="en-US" dirty="0"/>
          </a:p>
        </p:txBody>
      </p:sp>
      <p:sp>
        <p:nvSpPr>
          <p:cNvPr id="4" name="Slide Number Placeholder 3"/>
          <p:cNvSpPr>
            <a:spLocks noGrp="1"/>
          </p:cNvSpPr>
          <p:nvPr>
            <p:ph type="sldNum" sz="quarter" idx="10"/>
          </p:nvPr>
        </p:nvSpPr>
        <p:spPr/>
        <p:txBody>
          <a:bodyPr/>
          <a:lstStyle/>
          <a:p>
            <a:fld id="{40D902B6-C6ED-435B-A9FD-3B1746015CE1}" type="slidenum">
              <a:rPr lang="en-US" smtClean="0"/>
              <a:t>7</a:t>
            </a:fld>
            <a:endParaRPr lang="en-US"/>
          </a:p>
        </p:txBody>
      </p:sp>
    </p:spTree>
    <p:extLst>
      <p:ext uri="{BB962C8B-B14F-4D97-AF65-F5344CB8AC3E}">
        <p14:creationId xmlns:p14="http://schemas.microsoft.com/office/powerpoint/2010/main" val="61152816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endParaRPr lang="en-US" dirty="0"/>
          </a:p>
        </p:txBody>
      </p:sp>
      <p:sp>
        <p:nvSpPr>
          <p:cNvPr id="4" name="Slide Number Placeholder 3"/>
          <p:cNvSpPr>
            <a:spLocks noGrp="1"/>
          </p:cNvSpPr>
          <p:nvPr>
            <p:ph type="sldNum" sz="quarter" idx="10"/>
          </p:nvPr>
        </p:nvSpPr>
        <p:spPr/>
        <p:txBody>
          <a:bodyPr/>
          <a:lstStyle/>
          <a:p>
            <a:fld id="{40D902B6-C6ED-435B-A9FD-3B1746015CE1}" type="slidenum">
              <a:rPr lang="en-US" smtClean="0"/>
              <a:t>8</a:t>
            </a:fld>
            <a:endParaRPr lang="en-US"/>
          </a:p>
        </p:txBody>
      </p:sp>
    </p:spTree>
    <p:extLst>
      <p:ext uri="{BB962C8B-B14F-4D97-AF65-F5344CB8AC3E}">
        <p14:creationId xmlns:p14="http://schemas.microsoft.com/office/powerpoint/2010/main" val="158492945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endParaRPr lang="en-US" dirty="0"/>
          </a:p>
        </p:txBody>
      </p:sp>
      <p:sp>
        <p:nvSpPr>
          <p:cNvPr id="4" name="Slide Number Placeholder 3"/>
          <p:cNvSpPr>
            <a:spLocks noGrp="1"/>
          </p:cNvSpPr>
          <p:nvPr>
            <p:ph type="sldNum" sz="quarter" idx="10"/>
          </p:nvPr>
        </p:nvSpPr>
        <p:spPr/>
        <p:txBody>
          <a:bodyPr/>
          <a:lstStyle/>
          <a:p>
            <a:fld id="{40D902B6-C6ED-435B-A9FD-3B1746015CE1}" type="slidenum">
              <a:rPr lang="en-US" smtClean="0"/>
              <a:t>9</a:t>
            </a:fld>
            <a:endParaRPr lang="en-US"/>
          </a:p>
        </p:txBody>
      </p:sp>
    </p:spTree>
    <p:extLst>
      <p:ext uri="{BB962C8B-B14F-4D97-AF65-F5344CB8AC3E}">
        <p14:creationId xmlns:p14="http://schemas.microsoft.com/office/powerpoint/2010/main" val="293491789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Rectangle 13"/>
          <p:cNvSpPr/>
          <p:nvPr userDrawn="1"/>
        </p:nvSpPr>
        <p:spPr>
          <a:xfrm>
            <a:off x="0" y="1"/>
            <a:ext cx="12192000" cy="510539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p:cNvSpPr>
            <a:spLocks noGrp="1"/>
          </p:cNvSpPr>
          <p:nvPr>
            <p:ph type="ctrTitle"/>
          </p:nvPr>
        </p:nvSpPr>
        <p:spPr>
          <a:xfrm>
            <a:off x="838200" y="1753542"/>
            <a:ext cx="10515600" cy="2482009"/>
          </a:xfrm>
        </p:spPr>
        <p:txBody>
          <a:bodyPr anchor="t" anchorCtr="0">
            <a:normAutofit/>
          </a:bodyPr>
          <a:lstStyle>
            <a:lvl1pPr algn="l">
              <a:defRPr sz="5400">
                <a:solidFill>
                  <a:schemeClr val="bg1"/>
                </a:solidFill>
              </a:defRPr>
            </a:lvl1pPr>
          </a:lstStyle>
          <a:p>
            <a:r>
              <a:rPr lang="en-US" dirty="0"/>
              <a:t>Click to edit Master title style</a:t>
            </a:r>
          </a:p>
        </p:txBody>
      </p:sp>
      <p:sp>
        <p:nvSpPr>
          <p:cNvPr id="3" name="Subtitle 2"/>
          <p:cNvSpPr>
            <a:spLocks noGrp="1"/>
          </p:cNvSpPr>
          <p:nvPr>
            <p:ph type="subTitle" idx="1"/>
          </p:nvPr>
        </p:nvSpPr>
        <p:spPr>
          <a:xfrm>
            <a:off x="838200" y="807000"/>
            <a:ext cx="10515600" cy="686246"/>
          </a:xfrm>
        </p:spPr>
        <p:txBody>
          <a:bodyPr anchor="b" anchorCtr="0">
            <a:normAutofit/>
          </a:bodyPr>
          <a:lstStyle>
            <a:lvl1pPr marL="0" indent="0" algn="l">
              <a:buNone/>
              <a:defRPr sz="2800" b="1"/>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657B2D7C-FA4D-4C13-A7DC-619C61E94329}" type="datetimeFigureOut">
              <a:rPr kumimoji="0" lang="en-US" sz="1200" b="0" i="0" u="none" strike="noStrike" kern="1200" cap="none" spc="0" normalizeH="0" baseline="0" noProof="0" smtClean="0">
                <a:ln>
                  <a:noFill/>
                </a:ln>
                <a:solidFill>
                  <a:prstClr val="white"/>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10/21/2021</a:t>
            </a:fld>
            <a:endParaRPr kumimoji="0" lang="en-US" sz="12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D03CDDA-5D40-4666-A996-7EB5B45BE20E}" type="slidenum">
              <a:rPr kumimoji="0" lang="en-US" sz="1200" b="0" i="0" u="none" strike="noStrike" kern="1200" cap="none" spc="0" normalizeH="0" baseline="0" noProof="0" smtClean="0">
                <a:ln>
                  <a:noFill/>
                </a:ln>
                <a:solidFill>
                  <a:prstClr val="white"/>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5" name="Rectangle 14"/>
          <p:cNvSpPr/>
          <p:nvPr userDrawn="1"/>
        </p:nvSpPr>
        <p:spPr>
          <a:xfrm>
            <a:off x="838200" y="1594137"/>
            <a:ext cx="10515600" cy="5851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8" name="Picture 7" descr="A close up of a sign&#10;&#10;Description automatically generated">
            <a:extLst>
              <a:ext uri="{FF2B5EF4-FFF2-40B4-BE49-F238E27FC236}">
                <a16:creationId xmlns:a16="http://schemas.microsoft.com/office/drawing/2014/main" id="{6DDB299C-BCC8-445C-87AC-3959B791A7D2}"/>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119706" y="5306201"/>
            <a:ext cx="3952587" cy="1183141"/>
          </a:xfrm>
          <a:prstGeom prst="rect">
            <a:avLst/>
          </a:prstGeom>
        </p:spPr>
      </p:pic>
    </p:spTree>
    <p:extLst>
      <p:ext uri="{BB962C8B-B14F-4D97-AF65-F5344CB8AC3E}">
        <p14:creationId xmlns:p14="http://schemas.microsoft.com/office/powerpoint/2010/main" val="161298026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advClick="0" advTm="1000">
        <p159:morph option="byObject"/>
      </p:transition>
    </mc:Choice>
    <mc:Fallback xmlns="">
      <p:transition spd="slow" advClick="0" advTm="1000">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62BE094A-6742-4041-8E1A-7F1B6D219C46}"/>
              </a:ext>
            </a:extLst>
          </p:cNvPr>
          <p:cNvSpPr/>
          <p:nvPr userDrawn="1"/>
        </p:nvSpPr>
        <p:spPr>
          <a:xfrm>
            <a:off x="0" y="1"/>
            <a:ext cx="12192000" cy="1514474"/>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p:cNvSpPr>
            <a:spLocks noGrp="1"/>
          </p:cNvSpPr>
          <p:nvPr>
            <p:ph type="title"/>
          </p:nvPr>
        </p:nvSpPr>
        <p:spPr>
          <a:xfrm>
            <a:off x="839788" y="365125"/>
            <a:ext cx="10515600" cy="970987"/>
          </a:xfrm>
        </p:spPr>
        <p:txBody>
          <a:bodyPr/>
          <a:lstStyle>
            <a:lvl1pPr>
              <a:defRPr>
                <a:solidFill>
                  <a:schemeClr val="bg1"/>
                </a:solidFill>
              </a:defRPr>
            </a:lvl1p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671761"/>
            <a:ext cx="5157787" cy="351790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671761"/>
            <a:ext cx="5183188" cy="3517902"/>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657B2D7C-FA4D-4C13-A7DC-619C61E94329}" type="datetimeFigureOut">
              <a:rPr kumimoji="0" lang="en-US" sz="1200" b="0" i="0" u="none" strike="noStrike" kern="1200" cap="none" spc="0" normalizeH="0" baseline="0" noProof="0" smtClean="0">
                <a:ln>
                  <a:noFill/>
                </a:ln>
                <a:solidFill>
                  <a:prstClr val="white"/>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10/21/2021</a:t>
            </a:fld>
            <a:endParaRPr kumimoji="0" lang="en-US" sz="12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Footer Placeholder 7"/>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Slide Number Placeholder 8"/>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D03CDDA-5D40-4666-A996-7EB5B45BE20E}" type="slidenum">
              <a:rPr kumimoji="0" lang="en-US" sz="1200" b="0" i="0" u="none" strike="noStrike" kern="1200" cap="none" spc="0" normalizeH="0" baseline="0" noProof="0" smtClean="0">
                <a:ln>
                  <a:noFill/>
                </a:ln>
                <a:solidFill>
                  <a:prstClr val="white"/>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9" name="Picture 18" descr="A close up of a logo&#10;&#10;Description automatically generated">
            <a:extLst>
              <a:ext uri="{FF2B5EF4-FFF2-40B4-BE49-F238E27FC236}">
                <a16:creationId xmlns:a16="http://schemas.microsoft.com/office/drawing/2014/main" id="{02398F79-C4D9-4288-839D-17A6233777D4}"/>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940144" y="5752878"/>
            <a:ext cx="870856" cy="900610"/>
          </a:xfrm>
          <a:prstGeom prst="rect">
            <a:avLst/>
          </a:prstGeom>
        </p:spPr>
      </p:pic>
    </p:spTree>
    <p:extLst>
      <p:ext uri="{BB962C8B-B14F-4D97-AF65-F5344CB8AC3E}">
        <p14:creationId xmlns:p14="http://schemas.microsoft.com/office/powerpoint/2010/main" val="291431714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advClick="0" advTm="1000">
        <p159:morph option="byObject"/>
      </p:transition>
    </mc:Choice>
    <mc:Fallback xmlns="">
      <p:transition spd="slow" advClick="0" advTm="1000">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838200" y="815138"/>
            <a:ext cx="10515600" cy="848485"/>
          </a:xfrm>
        </p:spPr>
        <p:txBody>
          <a:bodyPr anchor="t" anchorCtr="0"/>
          <a:lstStyle/>
          <a:p>
            <a:r>
              <a:rPr lang="en-US" dirty="0"/>
              <a:t>Click to edit Master title style</a:t>
            </a:r>
          </a:p>
        </p:txBody>
      </p:sp>
      <p:sp>
        <p:nvSpPr>
          <p:cNvPr id="3" name="Date Placeholder 2"/>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657B2D7C-FA4D-4C13-A7DC-619C61E94329}" type="datetimeFigureOut">
              <a:rPr kumimoji="0" lang="en-US" sz="1200" b="0" i="0" u="none" strike="noStrike" kern="1200" cap="none" spc="0" normalizeH="0" baseline="0" noProof="0" smtClean="0">
                <a:ln>
                  <a:noFill/>
                </a:ln>
                <a:solidFill>
                  <a:prstClr val="white"/>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10/21/2021</a:t>
            </a:fld>
            <a:endParaRPr kumimoji="0" lang="en-US" sz="12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D03CDDA-5D40-4666-A996-7EB5B45BE20E}" type="slidenum">
              <a:rPr kumimoji="0" lang="en-US" sz="1200" b="0" i="0" u="none" strike="noStrike" kern="1200" cap="none" spc="0" normalizeH="0" baseline="0" noProof="0" smtClean="0">
                <a:ln>
                  <a:noFill/>
                </a:ln>
                <a:solidFill>
                  <a:prstClr val="white"/>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2A864F5F-176A-4FC4-B363-61FD21FD2744}"/>
              </a:ext>
            </a:extLst>
          </p:cNvPr>
          <p:cNvSpPr/>
          <p:nvPr userDrawn="1"/>
        </p:nvSpPr>
        <p:spPr>
          <a:xfrm flipV="1">
            <a:off x="0" y="6721474"/>
            <a:ext cx="12192000" cy="1365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3050130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advClick="0" advTm="1000">
        <p159:morph option="byObject"/>
      </p:transition>
    </mc:Choice>
    <mc:Fallback xmlns="">
      <p:transition spd="slow" advClick="0" advTm="1000">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657B2D7C-FA4D-4C13-A7DC-619C61E94329}" type="datetimeFigureOut">
              <a:rPr kumimoji="0" lang="en-US" sz="1200" b="0" i="0" u="none" strike="noStrike" kern="1200" cap="none" spc="0" normalizeH="0" baseline="0" noProof="0" smtClean="0">
                <a:ln>
                  <a:noFill/>
                </a:ln>
                <a:solidFill>
                  <a:prstClr val="white"/>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10/21/2021</a:t>
            </a:fld>
            <a:endParaRPr kumimoji="0" lang="en-US" sz="12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Footer Placeholder 2"/>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D03CDDA-5D40-4666-A996-7EB5B45BE20E}" type="slidenum">
              <a:rPr kumimoji="0" lang="en-US" sz="1200" b="0" i="0" u="none" strike="noStrike" kern="1200" cap="none" spc="0" normalizeH="0" baseline="0" noProof="0" smtClean="0">
                <a:ln>
                  <a:noFill/>
                </a:ln>
                <a:solidFill>
                  <a:prstClr val="white"/>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6" name="Picture 5" descr="A close up of a sign&#10;&#10;Description automatically generated">
            <a:extLst>
              <a:ext uri="{FF2B5EF4-FFF2-40B4-BE49-F238E27FC236}">
                <a16:creationId xmlns:a16="http://schemas.microsoft.com/office/drawing/2014/main" id="{BD07730C-5B80-45B4-982B-522ED7590971}"/>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225889" y="294362"/>
            <a:ext cx="1585111" cy="474476"/>
          </a:xfrm>
          <a:prstGeom prst="rect">
            <a:avLst/>
          </a:prstGeom>
        </p:spPr>
      </p:pic>
    </p:spTree>
    <p:extLst>
      <p:ext uri="{BB962C8B-B14F-4D97-AF65-F5344CB8AC3E}">
        <p14:creationId xmlns:p14="http://schemas.microsoft.com/office/powerpoint/2010/main" val="3378473163"/>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advClick="0" advTm="1000">
        <p159:morph option="byObject"/>
      </p:transition>
    </mc:Choice>
    <mc:Fallback xmlns="">
      <p:transition spd="slow" advClick="0" advTm="1000">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p:cNvPicPr>
            <a:picLocks noChangeAspect="1"/>
          </p:cNvPicPr>
          <p:nvPr userDrawn="1"/>
        </p:nvPicPr>
        <p:blipFill rotWithShape="1">
          <a:blip r:embed="rId2" cstate="print">
            <a:extLst>
              <a:ext uri="{28A0092B-C50C-407E-A947-70E740481C1C}">
                <a14:useLocalDpi xmlns:a14="http://schemas.microsoft.com/office/drawing/2010/main" val="0"/>
              </a:ext>
            </a:extLst>
          </a:blip>
          <a:srcRect l="389" t="26743" r="779" b="64426"/>
          <a:stretch/>
        </p:blipFill>
        <p:spPr>
          <a:xfrm>
            <a:off x="-32084" y="-32084"/>
            <a:ext cx="12208042" cy="1411705"/>
          </a:xfrm>
          <a:prstGeom prst="rect">
            <a:avLst/>
          </a:prstGeom>
        </p:spPr>
      </p:pic>
      <p:sp>
        <p:nvSpPr>
          <p:cNvPr id="9" name="Rectangle 8"/>
          <p:cNvSpPr/>
          <p:nvPr userDrawn="1"/>
        </p:nvSpPr>
        <p:spPr>
          <a:xfrm>
            <a:off x="0" y="1336112"/>
            <a:ext cx="12175958" cy="94560"/>
          </a:xfrm>
          <a:prstGeom prst="rect">
            <a:avLst/>
          </a:prstGeom>
          <a:solidFill>
            <a:srgbClr val="D1D3D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p:cNvSpPr>
            <a:spLocks noGrp="1"/>
          </p:cNvSpPr>
          <p:nvPr>
            <p:ph type="title"/>
          </p:nvPr>
        </p:nvSpPr>
        <p:spPr>
          <a:xfrm>
            <a:off x="839788" y="409074"/>
            <a:ext cx="10514012" cy="878912"/>
          </a:xfrm>
        </p:spPr>
        <p:txBody>
          <a:bodyPr anchor="b"/>
          <a:lstStyle>
            <a:lvl1pPr>
              <a:defRPr sz="3200"/>
            </a:lvl1pPr>
          </a:lstStyle>
          <a:p>
            <a:r>
              <a:rPr lang="en-US" dirty="0"/>
              <a:t>Click to edit Master title style</a:t>
            </a:r>
          </a:p>
        </p:txBody>
      </p:sp>
      <p:sp>
        <p:nvSpPr>
          <p:cNvPr id="3" name="Content Placeholder 2"/>
          <p:cNvSpPr>
            <a:spLocks noGrp="1"/>
          </p:cNvSpPr>
          <p:nvPr>
            <p:ph idx="1"/>
          </p:nvPr>
        </p:nvSpPr>
        <p:spPr>
          <a:xfrm>
            <a:off x="5183188" y="1716505"/>
            <a:ext cx="6172200" cy="414454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657B2D7C-FA4D-4C13-A7DC-619C61E94329}" type="datetimeFigureOut">
              <a:rPr kumimoji="0" lang="en-US" sz="1200" b="0" i="0" u="none" strike="noStrike" kern="1200" cap="none" spc="0" normalizeH="0" baseline="0" noProof="0" smtClean="0">
                <a:ln>
                  <a:noFill/>
                </a:ln>
                <a:solidFill>
                  <a:prstClr val="white"/>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10/21/2021</a:t>
            </a:fld>
            <a:endParaRPr kumimoji="0" lang="en-US" sz="12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D03CDDA-5D40-4666-A996-7EB5B45BE20E}" type="slidenum">
              <a:rPr kumimoji="0" lang="en-US" sz="1200" b="0" i="0" u="none" strike="noStrike" kern="1200" cap="none" spc="0" normalizeH="0" baseline="0" noProof="0" smtClean="0">
                <a:ln>
                  <a:noFill/>
                </a:ln>
                <a:solidFill>
                  <a:prstClr val="white"/>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1" name="Picture 10" descr="A close up of a sign&#10;&#10;Description automatically generated">
            <a:extLst>
              <a:ext uri="{FF2B5EF4-FFF2-40B4-BE49-F238E27FC236}">
                <a16:creationId xmlns:a16="http://schemas.microsoft.com/office/drawing/2014/main" id="{E0485E53-E2FF-4631-A875-21ADB6C4C812}"/>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768689" y="6303753"/>
            <a:ext cx="1585111" cy="474476"/>
          </a:xfrm>
          <a:prstGeom prst="rect">
            <a:avLst/>
          </a:prstGeom>
        </p:spPr>
      </p:pic>
    </p:spTree>
    <p:extLst>
      <p:ext uri="{BB962C8B-B14F-4D97-AF65-F5344CB8AC3E}">
        <p14:creationId xmlns:p14="http://schemas.microsoft.com/office/powerpoint/2010/main" val="422384722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advClick="0" advTm="1000">
        <p159:morph option="byObject"/>
      </p:transition>
    </mc:Choice>
    <mc:Fallback xmlns="">
      <p:transition spd="slow" advClick="0" advTm="1000">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657B2D7C-FA4D-4C13-A7DC-619C61E94329}" type="datetimeFigureOut">
              <a:rPr kumimoji="0" lang="en-US" sz="1200" b="0" i="0" u="none" strike="noStrike" kern="1200" cap="none" spc="0" normalizeH="0" baseline="0" noProof="0" smtClean="0">
                <a:ln>
                  <a:noFill/>
                </a:ln>
                <a:solidFill>
                  <a:prstClr val="white"/>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10/21/2021</a:t>
            </a:fld>
            <a:endParaRPr kumimoji="0" lang="en-US" sz="12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D03CDDA-5D40-4666-A996-7EB5B45BE20E}" type="slidenum">
              <a:rPr kumimoji="0" lang="en-US" sz="1200" b="0" i="0" u="none" strike="noStrike" kern="1200" cap="none" spc="0" normalizeH="0" baseline="0" noProof="0" smtClean="0">
                <a:ln>
                  <a:noFill/>
                </a:ln>
                <a:solidFill>
                  <a:prstClr val="white"/>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9" name="Picture 8" descr="A close up of a sign&#10;&#10;Description automatically generated">
            <a:extLst>
              <a:ext uri="{FF2B5EF4-FFF2-40B4-BE49-F238E27FC236}">
                <a16:creationId xmlns:a16="http://schemas.microsoft.com/office/drawing/2014/main" id="{55157345-D49D-45BF-B514-55A295FD6AE1}"/>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768689" y="6303753"/>
            <a:ext cx="1585111" cy="474476"/>
          </a:xfrm>
          <a:prstGeom prst="rect">
            <a:avLst/>
          </a:prstGeom>
        </p:spPr>
      </p:pic>
    </p:spTree>
    <p:extLst>
      <p:ext uri="{BB962C8B-B14F-4D97-AF65-F5344CB8AC3E}">
        <p14:creationId xmlns:p14="http://schemas.microsoft.com/office/powerpoint/2010/main" val="2303905274"/>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advClick="0" advTm="1000">
        <p159:morph option="byObject"/>
      </p:transition>
    </mc:Choice>
    <mc:Fallback xmlns="">
      <p:transition spd="slow" advClick="0" advTm="1000">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657B2D7C-FA4D-4C13-A7DC-619C61E94329}" type="datetimeFigureOut">
              <a:rPr kumimoji="0" lang="en-US" sz="1200" b="0" i="0" u="none" strike="noStrike" kern="1200" cap="none" spc="0" normalizeH="0" baseline="0" noProof="0" smtClean="0">
                <a:ln>
                  <a:noFill/>
                </a:ln>
                <a:solidFill>
                  <a:prstClr val="white"/>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10/21/2021</a:t>
            </a:fld>
            <a:endParaRPr kumimoji="0" lang="en-US" sz="12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D03CDDA-5D40-4666-A996-7EB5B45BE20E}" type="slidenum">
              <a:rPr kumimoji="0" lang="en-US" sz="1200" b="0" i="0" u="none" strike="noStrike" kern="1200" cap="none" spc="0" normalizeH="0" baseline="0" noProof="0" smtClean="0">
                <a:ln>
                  <a:noFill/>
                </a:ln>
                <a:solidFill>
                  <a:prstClr val="white"/>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 name="Rectangle 6"/>
          <p:cNvSpPr/>
          <p:nvPr userDrawn="1"/>
        </p:nvSpPr>
        <p:spPr>
          <a:xfrm>
            <a:off x="839788" y="1590806"/>
            <a:ext cx="10734261" cy="87682"/>
          </a:xfrm>
          <a:prstGeom prst="rect">
            <a:avLst/>
          </a:prstGeom>
          <a:solidFill>
            <a:srgbClr val="D1D3D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9" name="Picture 8" descr="A close up of a sign&#10;&#10;Description automatically generated">
            <a:extLst>
              <a:ext uri="{FF2B5EF4-FFF2-40B4-BE49-F238E27FC236}">
                <a16:creationId xmlns:a16="http://schemas.microsoft.com/office/drawing/2014/main" id="{AF108537-6CE0-449A-84E8-D7DCB69D0A44}"/>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768689" y="6303753"/>
            <a:ext cx="1585111" cy="474476"/>
          </a:xfrm>
          <a:prstGeom prst="rect">
            <a:avLst/>
          </a:prstGeom>
        </p:spPr>
      </p:pic>
    </p:spTree>
    <p:extLst>
      <p:ext uri="{BB962C8B-B14F-4D97-AF65-F5344CB8AC3E}">
        <p14:creationId xmlns:p14="http://schemas.microsoft.com/office/powerpoint/2010/main" val="104255161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advClick="0" advTm="1000">
        <p159:morph option="byObject"/>
      </p:transition>
    </mc:Choice>
    <mc:Fallback xmlns="">
      <p:transition spd="slow" advClick="0" advTm="1000">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657B2D7C-FA4D-4C13-A7DC-619C61E94329}" type="datetimeFigureOut">
              <a:rPr kumimoji="0" lang="en-US" sz="1200" b="0" i="0" u="none" strike="noStrike" kern="1200" cap="none" spc="0" normalizeH="0" baseline="0" noProof="0" smtClean="0">
                <a:ln>
                  <a:noFill/>
                </a:ln>
                <a:solidFill>
                  <a:prstClr val="white"/>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10/21/2021</a:t>
            </a:fld>
            <a:endParaRPr kumimoji="0" lang="en-US" sz="12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D03CDDA-5D40-4666-A996-7EB5B45BE20E}" type="slidenum">
              <a:rPr kumimoji="0" lang="en-US" sz="1200" b="0" i="0" u="none" strike="noStrike" kern="1200" cap="none" spc="0" normalizeH="0" baseline="0" noProof="0" smtClean="0">
                <a:ln>
                  <a:noFill/>
                </a:ln>
                <a:solidFill>
                  <a:prstClr val="white"/>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8" name="Picture 7" descr="A close up of a sign&#10;&#10;Description automatically generated">
            <a:extLst>
              <a:ext uri="{FF2B5EF4-FFF2-40B4-BE49-F238E27FC236}">
                <a16:creationId xmlns:a16="http://schemas.microsoft.com/office/drawing/2014/main" id="{A2543C64-3B98-40AA-9DAA-A8716C50222A}"/>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768689" y="6303753"/>
            <a:ext cx="1585111" cy="474476"/>
          </a:xfrm>
          <a:prstGeom prst="rect">
            <a:avLst/>
          </a:prstGeom>
        </p:spPr>
      </p:pic>
    </p:spTree>
    <p:extLst>
      <p:ext uri="{BB962C8B-B14F-4D97-AF65-F5344CB8AC3E}">
        <p14:creationId xmlns:p14="http://schemas.microsoft.com/office/powerpoint/2010/main" val="143176635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advClick="0" advTm="1000">
        <p159:morph option="byObject"/>
      </p:transition>
    </mc:Choice>
    <mc:Fallback xmlns="">
      <p:transition spd="slow" advClick="0" advTm="1000">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894206"/>
            <a:ext cx="10515600" cy="759367"/>
          </a:xfrm>
        </p:spPr>
        <p:txBody>
          <a:bodyPr>
            <a:normAutofit/>
          </a:bodyPr>
          <a:lstStyle>
            <a:lvl1pPr>
              <a:defRPr sz="4000">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838200" y="1866378"/>
            <a:ext cx="10515600" cy="4310584"/>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657B2D7C-FA4D-4C13-A7DC-619C61E94329}" type="datetimeFigureOut">
              <a:rPr kumimoji="0" lang="en-US" sz="1200" b="0" i="0" u="none" strike="noStrike" kern="1200" cap="none" spc="0" normalizeH="0" baseline="0" noProof="0" smtClean="0">
                <a:ln>
                  <a:noFill/>
                </a:ln>
                <a:solidFill>
                  <a:prstClr val="white"/>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10/21/2021</a:t>
            </a:fld>
            <a:endParaRPr kumimoji="0" lang="en-US" sz="12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D03CDDA-5D40-4666-A996-7EB5B45BE20E}" type="slidenum">
              <a:rPr kumimoji="0" lang="en-US" sz="1200" b="0" i="0" u="none" strike="noStrike" kern="1200" cap="none" spc="0" normalizeH="0" baseline="0" noProof="0" smtClean="0">
                <a:ln>
                  <a:noFill/>
                </a:ln>
                <a:solidFill>
                  <a:prstClr val="white"/>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id="{1A45E743-B24B-47E0-9607-F1C54D25090C}"/>
              </a:ext>
            </a:extLst>
          </p:cNvPr>
          <p:cNvSpPr/>
          <p:nvPr userDrawn="1"/>
        </p:nvSpPr>
        <p:spPr>
          <a:xfrm flipV="1">
            <a:off x="0" y="-1"/>
            <a:ext cx="12192000" cy="762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6" name="Picture 15" descr="A picture containing drawing&#10;&#10;Description automatically generated">
            <a:extLst>
              <a:ext uri="{FF2B5EF4-FFF2-40B4-BE49-F238E27FC236}">
                <a16:creationId xmlns:a16="http://schemas.microsoft.com/office/drawing/2014/main" id="{E625B9D7-86B4-4187-9F5A-DA59DC4DE663}"/>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165342" y="43531"/>
            <a:ext cx="1792615" cy="685811"/>
          </a:xfrm>
          <a:prstGeom prst="rect">
            <a:avLst/>
          </a:prstGeom>
        </p:spPr>
      </p:pic>
      <p:sp>
        <p:nvSpPr>
          <p:cNvPr id="7" name="Rectangle 6">
            <a:extLst>
              <a:ext uri="{FF2B5EF4-FFF2-40B4-BE49-F238E27FC236}">
                <a16:creationId xmlns:a16="http://schemas.microsoft.com/office/drawing/2014/main" id="{6D462617-E412-4000-AD0B-BBD0D465BFA0}"/>
              </a:ext>
            </a:extLst>
          </p:cNvPr>
          <p:cNvSpPr/>
          <p:nvPr userDrawn="1"/>
        </p:nvSpPr>
        <p:spPr>
          <a:xfrm flipV="1">
            <a:off x="0" y="6721472"/>
            <a:ext cx="12192000" cy="17938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214589789"/>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advClick="0" advTm="1000">
        <p159:morph option="byObject"/>
      </p:transition>
    </mc:Choice>
    <mc:Fallback xmlns="">
      <p:transition spd="slow" advClick="0" advTm="1000">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894206"/>
            <a:ext cx="2743200" cy="5282756"/>
          </a:xfrm>
        </p:spPr>
        <p:txBody>
          <a:bodyPr>
            <a:normAutofit/>
          </a:bodyPr>
          <a:lstStyle>
            <a:lvl1pPr>
              <a:defRPr sz="4000">
                <a:solidFill>
                  <a:schemeClr val="accent1"/>
                </a:solidFill>
              </a:defRPr>
            </a:lvl1pPr>
          </a:lstStyle>
          <a:p>
            <a:r>
              <a:rPr lang="en-US" dirty="0"/>
              <a:t>Click to edit Master title style</a:t>
            </a:r>
          </a:p>
        </p:txBody>
      </p:sp>
      <p:sp>
        <p:nvSpPr>
          <p:cNvPr id="3" name="Content Placeholder 2"/>
          <p:cNvSpPr>
            <a:spLocks noGrp="1"/>
          </p:cNvSpPr>
          <p:nvPr>
            <p:ph idx="1" hasCustomPrompt="1"/>
          </p:nvPr>
        </p:nvSpPr>
        <p:spPr>
          <a:xfrm>
            <a:off x="4183692" y="894206"/>
            <a:ext cx="7170107" cy="5282756"/>
          </a:xfrm>
        </p:spPr>
        <p:txBody>
          <a:bodyPr anchor="ctr" anchorCtr="0"/>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657B2D7C-FA4D-4C13-A7DC-619C61E94329}" type="datetimeFigureOut">
              <a:rPr kumimoji="0" lang="en-US" sz="1200" b="0" i="0" u="none" strike="noStrike" kern="1200" cap="none" spc="0" normalizeH="0" baseline="0" noProof="0" smtClean="0">
                <a:ln>
                  <a:noFill/>
                </a:ln>
                <a:solidFill>
                  <a:prstClr val="white"/>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10/21/2021</a:t>
            </a:fld>
            <a:endParaRPr kumimoji="0" lang="en-US" sz="12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D03CDDA-5D40-4666-A996-7EB5B45BE20E}" type="slidenum">
              <a:rPr kumimoji="0" lang="en-US" sz="1200" b="0" i="0" u="none" strike="noStrike" kern="1200" cap="none" spc="0" normalizeH="0" baseline="0" noProof="0" smtClean="0">
                <a:ln>
                  <a:noFill/>
                </a:ln>
                <a:solidFill>
                  <a:prstClr val="white"/>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id="{1A45E743-B24B-47E0-9607-F1C54D25090C}"/>
              </a:ext>
            </a:extLst>
          </p:cNvPr>
          <p:cNvSpPr/>
          <p:nvPr userDrawn="1"/>
        </p:nvSpPr>
        <p:spPr>
          <a:xfrm flipV="1">
            <a:off x="0" y="-1"/>
            <a:ext cx="12192000" cy="762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6" name="Picture 15" descr="A picture containing drawing&#10;&#10;Description automatically generated">
            <a:extLst>
              <a:ext uri="{FF2B5EF4-FFF2-40B4-BE49-F238E27FC236}">
                <a16:creationId xmlns:a16="http://schemas.microsoft.com/office/drawing/2014/main" id="{E625B9D7-86B4-4187-9F5A-DA59DC4DE663}"/>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165342" y="43531"/>
            <a:ext cx="1792615" cy="685811"/>
          </a:xfrm>
          <a:prstGeom prst="rect">
            <a:avLst/>
          </a:prstGeom>
        </p:spPr>
      </p:pic>
    </p:spTree>
    <p:extLst>
      <p:ext uri="{BB962C8B-B14F-4D97-AF65-F5344CB8AC3E}">
        <p14:creationId xmlns:p14="http://schemas.microsoft.com/office/powerpoint/2010/main" val="149459197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advClick="0" advTm="1000">
        <p159:morph option="byObject"/>
      </p:transition>
    </mc:Choice>
    <mc:Fallback xmlns="">
      <p:transition spd="slow" advClick="0" advTm="1000">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Comparison">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5F99D4A3-CA81-43DE-AC19-8E2A3E1C9E0A}"/>
              </a:ext>
            </a:extLst>
          </p:cNvPr>
          <p:cNvSpPr/>
          <p:nvPr userDrawn="1"/>
        </p:nvSpPr>
        <p:spPr>
          <a:xfrm flipV="1">
            <a:off x="381000" y="-2"/>
            <a:ext cx="3514595" cy="6858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p:cNvSpPr>
            <a:spLocks noGrp="1"/>
          </p:cNvSpPr>
          <p:nvPr>
            <p:ph type="title"/>
          </p:nvPr>
        </p:nvSpPr>
        <p:spPr>
          <a:xfrm>
            <a:off x="676405" y="1755610"/>
            <a:ext cx="2904995" cy="3755680"/>
          </a:xfrm>
        </p:spPr>
        <p:txBody>
          <a:bodyPr anchor="ctr" anchorCtr="0">
            <a:noAutofit/>
          </a:bodyPr>
          <a:lstStyle>
            <a:lvl1pPr algn="r">
              <a:defRPr sz="4800">
                <a:solidFill>
                  <a:schemeClr val="bg1"/>
                </a:solidFill>
              </a:defRPr>
            </a:lvl1pPr>
          </a:lstStyle>
          <a:p>
            <a:r>
              <a:rPr lang="en-US" dirty="0"/>
              <a:t>Click to edit Master title style</a:t>
            </a:r>
          </a:p>
        </p:txBody>
      </p:sp>
      <p:sp>
        <p:nvSpPr>
          <p:cNvPr id="4" name="Content Placeholder 3"/>
          <p:cNvSpPr>
            <a:spLocks noGrp="1"/>
          </p:cNvSpPr>
          <p:nvPr>
            <p:ph sz="half" idx="2" hasCustomPrompt="1"/>
          </p:nvPr>
        </p:nvSpPr>
        <p:spPr>
          <a:xfrm>
            <a:off x="4196218" y="1077238"/>
            <a:ext cx="7179354" cy="5112425"/>
          </a:xfrm>
        </p:spPr>
        <p:txBody>
          <a:bodyPr anchor="ctr" anchorCtr="0"/>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657B2D7C-FA4D-4C13-A7DC-619C61E94329}" type="datetimeFigureOut">
              <a:rPr kumimoji="0" lang="en-US" sz="1200" b="0" i="0" u="none" strike="noStrike" kern="1200" cap="none" spc="0" normalizeH="0" baseline="0" noProof="0" smtClean="0">
                <a:ln>
                  <a:noFill/>
                </a:ln>
                <a:solidFill>
                  <a:prstClr val="white"/>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10/21/2021</a:t>
            </a:fld>
            <a:endParaRPr kumimoji="0" lang="en-US" sz="12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Footer Placeholder 7"/>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Slide Number Placeholder 8"/>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D03CDDA-5D40-4666-A996-7EB5B45BE20E}" type="slidenum">
              <a:rPr kumimoji="0" lang="en-US" sz="1200" b="0" i="0" u="none" strike="noStrike" kern="1200" cap="none" spc="0" normalizeH="0" baseline="0" noProof="0" smtClean="0">
                <a:ln>
                  <a:noFill/>
                </a:ln>
                <a:solidFill>
                  <a:prstClr val="white"/>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4" name="Picture 13" descr="A close up of a sign&#10;&#10;Description automatically generated">
            <a:extLst>
              <a:ext uri="{FF2B5EF4-FFF2-40B4-BE49-F238E27FC236}">
                <a16:creationId xmlns:a16="http://schemas.microsoft.com/office/drawing/2014/main" id="{B365951A-888D-44AA-951C-8F659076CACF}"/>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225889" y="294362"/>
            <a:ext cx="1585111" cy="474476"/>
          </a:xfrm>
          <a:prstGeom prst="rect">
            <a:avLst/>
          </a:prstGeom>
        </p:spPr>
      </p:pic>
    </p:spTree>
    <p:extLst>
      <p:ext uri="{BB962C8B-B14F-4D97-AF65-F5344CB8AC3E}">
        <p14:creationId xmlns:p14="http://schemas.microsoft.com/office/powerpoint/2010/main" val="4253628399"/>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advClick="0" advTm="1000">
        <p159:morph option="byObject"/>
      </p:transition>
    </mc:Choice>
    <mc:Fallback xmlns="">
      <p:transition spd="slow" advClick="0" advTm="1000">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Comparison">
    <p:spTree>
      <p:nvGrpSpPr>
        <p:cNvPr id="1" name=""/>
        <p:cNvGrpSpPr/>
        <p:nvPr/>
      </p:nvGrpSpPr>
      <p:grpSpPr>
        <a:xfrm>
          <a:off x="0" y="0"/>
          <a:ext cx="0" cy="0"/>
          <a:chOff x="0" y="0"/>
          <a:chExt cx="0" cy="0"/>
        </a:xfrm>
      </p:grpSpPr>
      <p:sp>
        <p:nvSpPr>
          <p:cNvPr id="3" name="Text Placeholder 2"/>
          <p:cNvSpPr>
            <a:spLocks noGrp="1"/>
          </p:cNvSpPr>
          <p:nvPr>
            <p:ph type="body" idx="1" hasCustomPrompt="1"/>
          </p:nvPr>
        </p:nvSpPr>
        <p:spPr>
          <a:xfrm>
            <a:off x="187890" y="1908816"/>
            <a:ext cx="3393511" cy="3449269"/>
          </a:xfrm>
        </p:spPr>
        <p:txBody>
          <a:bodyPr anchor="ctr" anchorCtr="0">
            <a:noAutofit/>
          </a:bodyPr>
          <a:lstStyle>
            <a:lvl1pPr marL="0" indent="0" algn="r">
              <a:buNone/>
              <a:defRPr sz="41300" b="0" i="1">
                <a:solidFill>
                  <a:schemeClr val="bg1">
                    <a:lumMod val="85000"/>
                  </a:schemeClr>
                </a:solidFill>
                <a:latin typeface="Times New Roman" panose="02020603050405020304" pitchFamily="18" charset="0"/>
                <a:cs typeface="Times New Roman" panose="02020603050405020304" pitchFamily="18"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a:t>
            </a:r>
          </a:p>
        </p:txBody>
      </p:sp>
      <p:sp>
        <p:nvSpPr>
          <p:cNvPr id="2" name="Title 1"/>
          <p:cNvSpPr>
            <a:spLocks noGrp="1"/>
          </p:cNvSpPr>
          <p:nvPr>
            <p:ph type="title"/>
          </p:nvPr>
        </p:nvSpPr>
        <p:spPr>
          <a:xfrm>
            <a:off x="676405" y="4400557"/>
            <a:ext cx="2904995" cy="970987"/>
          </a:xfrm>
        </p:spPr>
        <p:txBody>
          <a:bodyPr anchor="b" anchorCtr="0">
            <a:noAutofit/>
          </a:bodyPr>
          <a:lstStyle>
            <a:lvl1pPr algn="r">
              <a:defRPr sz="4000">
                <a:solidFill>
                  <a:schemeClr val="accent1"/>
                </a:solidFill>
              </a:defRPr>
            </a:lvl1pPr>
          </a:lstStyle>
          <a:p>
            <a:r>
              <a:rPr lang="en-US" dirty="0"/>
              <a:t>Click to edit Master title style</a:t>
            </a:r>
          </a:p>
        </p:txBody>
      </p:sp>
      <p:sp>
        <p:nvSpPr>
          <p:cNvPr id="4" name="Content Placeholder 3"/>
          <p:cNvSpPr>
            <a:spLocks noGrp="1"/>
          </p:cNvSpPr>
          <p:nvPr>
            <p:ph sz="half" idx="2"/>
          </p:nvPr>
        </p:nvSpPr>
        <p:spPr>
          <a:xfrm>
            <a:off x="4196218" y="1077238"/>
            <a:ext cx="7179354" cy="5112425"/>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657B2D7C-FA4D-4C13-A7DC-619C61E94329}" type="datetimeFigureOut">
              <a:rPr kumimoji="0" lang="en-US" sz="1200" b="0" i="0" u="none" strike="noStrike" kern="1200" cap="none" spc="0" normalizeH="0" baseline="0" noProof="0" smtClean="0">
                <a:ln>
                  <a:noFill/>
                </a:ln>
                <a:solidFill>
                  <a:prstClr val="white"/>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10/21/2021</a:t>
            </a:fld>
            <a:endParaRPr kumimoji="0" lang="en-US" sz="12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Footer Placeholder 7"/>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Slide Number Placeholder 8"/>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D03CDDA-5D40-4666-A996-7EB5B45BE20E}" type="slidenum">
              <a:rPr kumimoji="0" lang="en-US" sz="1200" b="0" i="0" u="none" strike="noStrike" kern="1200" cap="none" spc="0" normalizeH="0" baseline="0" noProof="0" smtClean="0">
                <a:ln>
                  <a:noFill/>
                </a:ln>
                <a:solidFill>
                  <a:prstClr val="white"/>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white"/>
              </a:solidFill>
              <a:effectLst/>
              <a:uLnTx/>
              <a:uFillTx/>
              <a:latin typeface="Calibri" panose="020F0502020204030204"/>
              <a:ea typeface="+mn-ea"/>
              <a:cs typeface="+mn-cs"/>
            </a:endParaRPr>
          </a:p>
        </p:txBody>
      </p:sp>
      <p:cxnSp>
        <p:nvCxnSpPr>
          <p:cNvPr id="12" name="Straight Connector 11">
            <a:extLst>
              <a:ext uri="{FF2B5EF4-FFF2-40B4-BE49-F238E27FC236}">
                <a16:creationId xmlns:a16="http://schemas.microsoft.com/office/drawing/2014/main" id="{64C7175E-0BCF-4396-B7EA-EA2683273647}"/>
              </a:ext>
            </a:extLst>
          </p:cNvPr>
          <p:cNvCxnSpPr>
            <a:cxnSpLocks/>
          </p:cNvCxnSpPr>
          <p:nvPr userDrawn="1"/>
        </p:nvCxnSpPr>
        <p:spPr>
          <a:xfrm>
            <a:off x="3950918" y="1391291"/>
            <a:ext cx="0" cy="4484318"/>
          </a:xfrm>
          <a:prstGeom prst="line">
            <a:avLst/>
          </a:prstGeom>
          <a:ln w="19050"/>
        </p:spPr>
        <p:style>
          <a:lnRef idx="1">
            <a:schemeClr val="accent1"/>
          </a:lnRef>
          <a:fillRef idx="0">
            <a:schemeClr val="accent1"/>
          </a:fillRef>
          <a:effectRef idx="0">
            <a:schemeClr val="accent1"/>
          </a:effectRef>
          <a:fontRef idx="minor">
            <a:schemeClr val="tx1"/>
          </a:fontRef>
        </p:style>
      </p:cxnSp>
      <p:pic>
        <p:nvPicPr>
          <p:cNvPr id="14" name="Picture 13" descr="A close up of a sign&#10;&#10;Description automatically generated">
            <a:extLst>
              <a:ext uri="{FF2B5EF4-FFF2-40B4-BE49-F238E27FC236}">
                <a16:creationId xmlns:a16="http://schemas.microsoft.com/office/drawing/2014/main" id="{B365951A-888D-44AA-951C-8F659076CACF}"/>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225889" y="294362"/>
            <a:ext cx="1585111" cy="474476"/>
          </a:xfrm>
          <a:prstGeom prst="rect">
            <a:avLst/>
          </a:prstGeom>
        </p:spPr>
      </p:pic>
    </p:spTree>
    <p:extLst>
      <p:ext uri="{BB962C8B-B14F-4D97-AF65-F5344CB8AC3E}">
        <p14:creationId xmlns:p14="http://schemas.microsoft.com/office/powerpoint/2010/main" val="4073058283"/>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advClick="0" advTm="1000">
        <p159:morph option="byObject"/>
      </p:transition>
    </mc:Choice>
    <mc:Fallback xmlns="">
      <p:transition spd="slow" advClick="0" advTm="1000">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3_Comparison">
    <p:spTree>
      <p:nvGrpSpPr>
        <p:cNvPr id="1" name=""/>
        <p:cNvGrpSpPr/>
        <p:nvPr/>
      </p:nvGrpSpPr>
      <p:grpSpPr>
        <a:xfrm>
          <a:off x="0" y="0"/>
          <a:ext cx="0" cy="0"/>
          <a:chOff x="0" y="0"/>
          <a:chExt cx="0" cy="0"/>
        </a:xfrm>
      </p:grpSpPr>
      <p:sp>
        <p:nvSpPr>
          <p:cNvPr id="2" name="Title 1"/>
          <p:cNvSpPr>
            <a:spLocks noGrp="1"/>
          </p:cNvSpPr>
          <p:nvPr>
            <p:ph type="title"/>
          </p:nvPr>
        </p:nvSpPr>
        <p:spPr>
          <a:xfrm>
            <a:off x="676405" y="1391291"/>
            <a:ext cx="2904995" cy="4484318"/>
          </a:xfrm>
        </p:spPr>
        <p:txBody>
          <a:bodyPr anchor="ctr" anchorCtr="0">
            <a:noAutofit/>
          </a:bodyPr>
          <a:lstStyle>
            <a:lvl1pPr algn="r">
              <a:defRPr sz="4000">
                <a:solidFill>
                  <a:schemeClr val="accent1"/>
                </a:solidFill>
              </a:defRPr>
            </a:lvl1pPr>
          </a:lstStyle>
          <a:p>
            <a:r>
              <a:rPr lang="en-US" dirty="0"/>
              <a:t>Click to edit Master title style</a:t>
            </a:r>
          </a:p>
        </p:txBody>
      </p:sp>
      <p:sp>
        <p:nvSpPr>
          <p:cNvPr id="4" name="Content Placeholder 3"/>
          <p:cNvSpPr>
            <a:spLocks noGrp="1"/>
          </p:cNvSpPr>
          <p:nvPr>
            <p:ph sz="half" idx="2" hasCustomPrompt="1"/>
          </p:nvPr>
        </p:nvSpPr>
        <p:spPr>
          <a:xfrm>
            <a:off x="4196218" y="1077238"/>
            <a:ext cx="7179354" cy="5112425"/>
          </a:xfrm>
        </p:spPr>
        <p:txBody>
          <a:bodyPr anchor="ctr" anchorCtr="0"/>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657B2D7C-FA4D-4C13-A7DC-619C61E94329}" type="datetimeFigureOut">
              <a:rPr kumimoji="0" lang="en-US" sz="1200" b="0" i="0" u="none" strike="noStrike" kern="1200" cap="none" spc="0" normalizeH="0" baseline="0" noProof="0" smtClean="0">
                <a:ln>
                  <a:noFill/>
                </a:ln>
                <a:solidFill>
                  <a:prstClr val="white"/>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10/21/2021</a:t>
            </a:fld>
            <a:endParaRPr kumimoji="0" lang="en-US" sz="12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Footer Placeholder 7"/>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Slide Number Placeholder 8"/>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D03CDDA-5D40-4666-A996-7EB5B45BE20E}" type="slidenum">
              <a:rPr kumimoji="0" lang="en-US" sz="1200" b="0" i="0" u="none" strike="noStrike" kern="1200" cap="none" spc="0" normalizeH="0" baseline="0" noProof="0" smtClean="0">
                <a:ln>
                  <a:noFill/>
                </a:ln>
                <a:solidFill>
                  <a:prstClr val="white"/>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white"/>
              </a:solidFill>
              <a:effectLst/>
              <a:uLnTx/>
              <a:uFillTx/>
              <a:latin typeface="Calibri" panose="020F0502020204030204"/>
              <a:ea typeface="+mn-ea"/>
              <a:cs typeface="+mn-cs"/>
            </a:endParaRPr>
          </a:p>
        </p:txBody>
      </p:sp>
      <p:cxnSp>
        <p:nvCxnSpPr>
          <p:cNvPr id="12" name="Straight Connector 11">
            <a:extLst>
              <a:ext uri="{FF2B5EF4-FFF2-40B4-BE49-F238E27FC236}">
                <a16:creationId xmlns:a16="http://schemas.microsoft.com/office/drawing/2014/main" id="{64C7175E-0BCF-4396-B7EA-EA2683273647}"/>
              </a:ext>
            </a:extLst>
          </p:cNvPr>
          <p:cNvCxnSpPr>
            <a:cxnSpLocks/>
          </p:cNvCxnSpPr>
          <p:nvPr userDrawn="1"/>
        </p:nvCxnSpPr>
        <p:spPr>
          <a:xfrm>
            <a:off x="3950918" y="1391291"/>
            <a:ext cx="0" cy="4484318"/>
          </a:xfrm>
          <a:prstGeom prst="line">
            <a:avLst/>
          </a:prstGeom>
          <a:ln w="19050"/>
        </p:spPr>
        <p:style>
          <a:lnRef idx="1">
            <a:schemeClr val="accent1"/>
          </a:lnRef>
          <a:fillRef idx="0">
            <a:schemeClr val="accent1"/>
          </a:fillRef>
          <a:effectRef idx="0">
            <a:schemeClr val="accent1"/>
          </a:effectRef>
          <a:fontRef idx="minor">
            <a:schemeClr val="tx1"/>
          </a:fontRef>
        </p:style>
      </p:cxnSp>
      <p:pic>
        <p:nvPicPr>
          <p:cNvPr id="14" name="Picture 13" descr="A close up of a sign&#10;&#10;Description automatically generated">
            <a:extLst>
              <a:ext uri="{FF2B5EF4-FFF2-40B4-BE49-F238E27FC236}">
                <a16:creationId xmlns:a16="http://schemas.microsoft.com/office/drawing/2014/main" id="{B365951A-888D-44AA-951C-8F659076CACF}"/>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225889" y="294362"/>
            <a:ext cx="1585111" cy="474476"/>
          </a:xfrm>
          <a:prstGeom prst="rect">
            <a:avLst/>
          </a:prstGeom>
        </p:spPr>
      </p:pic>
    </p:spTree>
    <p:extLst>
      <p:ext uri="{BB962C8B-B14F-4D97-AF65-F5344CB8AC3E}">
        <p14:creationId xmlns:p14="http://schemas.microsoft.com/office/powerpoint/2010/main" val="321534687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advClick="0" advTm="1000">
        <p159:morph option="byObject"/>
      </p:transition>
    </mc:Choice>
    <mc:Fallback xmlns="">
      <p:transition spd="slow" advClick="0" advTm="1000">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Two Content">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963878"/>
            <a:ext cx="3494362" cy="5213085"/>
          </a:xfrm>
        </p:spPr>
        <p:txBody>
          <a:bodyPr anchor="ctr" anchorCtr="0"/>
          <a:lstStyle>
            <a:lvl1pPr algn="r">
              <a:defRPr>
                <a:solidFill>
                  <a:schemeClr val="tx1"/>
                </a:solidFill>
              </a:defRPr>
            </a:lvl1pPr>
          </a:lstStyle>
          <a:p>
            <a:r>
              <a:rPr lang="en-US" dirty="0"/>
              <a:t>Click to edit Master title style</a:t>
            </a:r>
          </a:p>
        </p:txBody>
      </p:sp>
      <p:sp>
        <p:nvSpPr>
          <p:cNvPr id="3" name="Content Placeholder 2"/>
          <p:cNvSpPr>
            <a:spLocks noGrp="1"/>
          </p:cNvSpPr>
          <p:nvPr>
            <p:ph sz="half" idx="1" hasCustomPrompt="1"/>
          </p:nvPr>
        </p:nvSpPr>
        <p:spPr>
          <a:xfrm>
            <a:off x="5022937" y="963877"/>
            <a:ext cx="6330861" cy="5213086"/>
          </a:xfrm>
        </p:spPr>
        <p:txBody>
          <a:bodyPr anchor="ctr" anchorCtr="0">
            <a:normAutofit/>
          </a:bodyPr>
          <a:lstStyle>
            <a:lvl1pPr>
              <a:defRPr sz="3600">
                <a:solidFill>
                  <a:schemeClr val="bg1"/>
                </a:solidFill>
              </a:defRPr>
            </a:lvl1pPr>
            <a:lvl2pPr>
              <a:defRPr sz="3200">
                <a:solidFill>
                  <a:schemeClr val="bg1"/>
                </a:solidFill>
              </a:defRPr>
            </a:lvl2pPr>
            <a:lvl3pPr>
              <a:defRPr sz="2800">
                <a:solidFill>
                  <a:schemeClr val="bg1"/>
                </a:solidFill>
              </a:defRPr>
            </a:lvl3pPr>
            <a:lvl4pPr>
              <a:defRPr sz="2400">
                <a:solidFill>
                  <a:schemeClr val="bg1"/>
                </a:solidFill>
              </a:defRPr>
            </a:lvl4pPr>
            <a:lvl5pPr>
              <a:defRPr sz="2400">
                <a:solidFill>
                  <a:schemeClr val="bg1"/>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hasCustomPrompt="1"/>
          </p:nvPr>
        </p:nvSpPr>
        <p:spPr>
          <a:xfrm>
            <a:off x="337160" y="274440"/>
            <a:ext cx="8531268" cy="424409"/>
          </a:xfrm>
        </p:spPr>
        <p:txBody>
          <a:bodyPr anchor="ctr" anchorCtr="0"/>
          <a:lstStyle>
            <a:lvl1pPr marL="0" indent="0">
              <a:buNone/>
              <a:defRPr cap="all" spc="600" baseline="0">
                <a:solidFill>
                  <a:schemeClr val="bg1"/>
                </a:solidFill>
              </a:defRPr>
            </a:lvl1pPr>
            <a:lvl2pPr marL="457200" indent="0">
              <a:buNone/>
              <a:defRPr>
                <a:solidFill>
                  <a:schemeClr val="bg1"/>
                </a:solidFill>
              </a:defRPr>
            </a:lvl2pPr>
            <a:lvl3pPr marL="914400" indent="0">
              <a:buNone/>
              <a:defRPr>
                <a:solidFill>
                  <a:schemeClr val="bg1"/>
                </a:solidFill>
              </a:defRPr>
            </a:lvl3pPr>
            <a:lvl4pPr marL="1371600" indent="0">
              <a:buNone/>
              <a:defRPr>
                <a:solidFill>
                  <a:schemeClr val="bg1"/>
                </a:solidFill>
              </a:defRPr>
            </a:lvl4pPr>
            <a:lvl5pPr marL="1828800" indent="0">
              <a:buNone/>
              <a:defRPr>
                <a:solidFill>
                  <a:schemeClr val="bg1"/>
                </a:solidFill>
              </a:defRPr>
            </a:lvl5pPr>
          </a:lstStyle>
          <a:p>
            <a:pPr lvl="0"/>
            <a:r>
              <a:rPr lang="en-US" dirty="0"/>
              <a:t>Edit Master text styles</a:t>
            </a:r>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657B2D7C-FA4D-4C13-A7DC-619C61E94329}" type="datetimeFigureOut">
              <a:rPr kumimoji="0" lang="en-US" sz="1200" b="0" i="0" u="none" strike="noStrike" kern="1200" cap="none" spc="0" normalizeH="0" baseline="0" noProof="0" smtClean="0">
                <a:ln>
                  <a:noFill/>
                </a:ln>
                <a:solidFill>
                  <a:prstClr val="white"/>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10/21/2021</a:t>
            </a:fld>
            <a:endParaRPr kumimoji="0" lang="en-US" sz="12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D03CDDA-5D40-4666-A996-7EB5B45BE20E}" type="slidenum">
              <a:rPr kumimoji="0" lang="en-US" sz="1200" b="0" i="0" u="none" strike="noStrike" kern="1200" cap="none" spc="0" normalizeH="0" baseline="0" noProof="0" smtClean="0">
                <a:ln>
                  <a:noFill/>
                </a:ln>
                <a:solidFill>
                  <a:prstClr val="white"/>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6" name="Picture 15" descr="A picture containing drawing&#10;&#10;Description automatically generated">
            <a:extLst>
              <a:ext uri="{FF2B5EF4-FFF2-40B4-BE49-F238E27FC236}">
                <a16:creationId xmlns:a16="http://schemas.microsoft.com/office/drawing/2014/main" id="{613867F7-2FD2-417D-A085-418AEED0E040}"/>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165342" y="143739"/>
            <a:ext cx="1792615" cy="685811"/>
          </a:xfrm>
          <a:prstGeom prst="rect">
            <a:avLst/>
          </a:prstGeom>
        </p:spPr>
      </p:pic>
      <p:cxnSp>
        <p:nvCxnSpPr>
          <p:cNvPr id="18" name="Straight Connector 17">
            <a:extLst>
              <a:ext uri="{FF2B5EF4-FFF2-40B4-BE49-F238E27FC236}">
                <a16:creationId xmlns:a16="http://schemas.microsoft.com/office/drawing/2014/main" id="{A3928BFA-3973-4128-A218-080FD16E58C2}"/>
              </a:ext>
            </a:extLst>
          </p:cNvPr>
          <p:cNvCxnSpPr>
            <a:cxnSpLocks/>
          </p:cNvCxnSpPr>
          <p:nvPr userDrawn="1"/>
        </p:nvCxnSpPr>
        <p:spPr>
          <a:xfrm>
            <a:off x="4677750" y="2117401"/>
            <a:ext cx="0" cy="2906039"/>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8062749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advClick="0" advTm="1000">
        <p159:morph option="byObject"/>
      </p:transition>
    </mc:Choice>
    <mc:Fallback xmlns="">
      <p:transition spd="slow" advClick="0" advTm="1000">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09AD793C-C683-4DDA-B586-B8013C7B30AB}"/>
              </a:ext>
            </a:extLst>
          </p:cNvPr>
          <p:cNvSpPr/>
          <p:nvPr userDrawn="1"/>
        </p:nvSpPr>
        <p:spPr>
          <a:xfrm>
            <a:off x="0" y="985618"/>
            <a:ext cx="12192000" cy="587238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p:cNvSpPr>
            <a:spLocks noGrp="1"/>
          </p:cNvSpPr>
          <p:nvPr>
            <p:ph type="title"/>
          </p:nvPr>
        </p:nvSpPr>
        <p:spPr>
          <a:xfrm>
            <a:off x="831850" y="1450427"/>
            <a:ext cx="10515600" cy="2852737"/>
          </a:xfrm>
        </p:spPr>
        <p:txBody>
          <a:bodyPr anchor="b">
            <a:normAutofit/>
          </a:bodyPr>
          <a:lstStyle>
            <a:lvl1pPr algn="l">
              <a:defRPr sz="5400">
                <a:solidFill>
                  <a:schemeClr val="bg1"/>
                </a:solidFill>
              </a:defRPr>
            </a:lvl1pPr>
          </a:lstStyle>
          <a:p>
            <a:r>
              <a:rPr lang="en-US" dirty="0"/>
              <a:t>Click to edit Master title style</a:t>
            </a:r>
          </a:p>
        </p:txBody>
      </p:sp>
      <p:sp>
        <p:nvSpPr>
          <p:cNvPr id="3" name="Text Placeholder 2"/>
          <p:cNvSpPr>
            <a:spLocks noGrp="1"/>
          </p:cNvSpPr>
          <p:nvPr>
            <p:ph type="body" idx="1"/>
          </p:nvPr>
        </p:nvSpPr>
        <p:spPr>
          <a:xfrm>
            <a:off x="831850" y="4846138"/>
            <a:ext cx="10515600" cy="650780"/>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657B2D7C-FA4D-4C13-A7DC-619C61E94329}" type="datetimeFigureOut">
              <a:rPr kumimoji="0" lang="en-US" sz="1200" b="0" i="0" u="none" strike="noStrike" kern="1200" cap="none" spc="0" normalizeH="0" baseline="0" noProof="0" smtClean="0">
                <a:ln>
                  <a:noFill/>
                </a:ln>
                <a:solidFill>
                  <a:prstClr val="white"/>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10/21/2021</a:t>
            </a:fld>
            <a:endParaRPr kumimoji="0" lang="en-US" sz="12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D03CDDA-5D40-4666-A996-7EB5B45BE20E}" type="slidenum">
              <a:rPr kumimoji="0" lang="en-US" sz="1200" b="0" i="0" u="none" strike="noStrike" kern="1200" cap="none" spc="0" normalizeH="0" baseline="0" noProof="0" smtClean="0">
                <a:ln>
                  <a:noFill/>
                </a:ln>
                <a:solidFill>
                  <a:prstClr val="white"/>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1" name="Picture 10" descr="A close up of a sign&#10;&#10;Description automatically generated">
            <a:extLst>
              <a:ext uri="{FF2B5EF4-FFF2-40B4-BE49-F238E27FC236}">
                <a16:creationId xmlns:a16="http://schemas.microsoft.com/office/drawing/2014/main" id="{B74C6EF4-18CC-4F8D-94FF-A36605EBFFB1}"/>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225889" y="294362"/>
            <a:ext cx="1585111" cy="474476"/>
          </a:xfrm>
          <a:prstGeom prst="rect">
            <a:avLst/>
          </a:prstGeom>
        </p:spPr>
      </p:pic>
    </p:spTree>
    <p:extLst>
      <p:ext uri="{BB962C8B-B14F-4D97-AF65-F5344CB8AC3E}">
        <p14:creationId xmlns:p14="http://schemas.microsoft.com/office/powerpoint/2010/main" val="399005845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advClick="0" advTm="1000">
        <p159:morph option="byObject"/>
      </p:transition>
    </mc:Choice>
    <mc:Fallback xmlns="">
      <p:transition spd="slow" advClick="0" advTm="1000">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838200"/>
            <a:ext cx="10515600" cy="808038"/>
          </a:xfrm>
        </p:spPr>
        <p:txBody>
          <a:bodyPr anchor="ctr" anchorCtr="0"/>
          <a:lstStyle/>
          <a:p>
            <a:r>
              <a:rPr lang="en-US" dirty="0"/>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657B2D7C-FA4D-4C13-A7DC-619C61E94329}" type="datetimeFigureOut">
              <a:rPr kumimoji="0" lang="en-US" sz="1200" b="0" i="0" u="none" strike="noStrike" kern="1200" cap="none" spc="0" normalizeH="0" baseline="0" noProof="0" smtClean="0">
                <a:ln>
                  <a:noFill/>
                </a:ln>
                <a:solidFill>
                  <a:prstClr val="white"/>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10/21/2021</a:t>
            </a:fld>
            <a:endParaRPr kumimoji="0" lang="en-US" sz="12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D03CDDA-5D40-4666-A996-7EB5B45BE20E}" type="slidenum">
              <a:rPr kumimoji="0" lang="en-US" sz="1200" b="0" i="0" u="none" strike="noStrike" kern="1200" cap="none" spc="0" normalizeH="0" baseline="0" noProof="0" smtClean="0">
                <a:ln>
                  <a:noFill/>
                </a:ln>
                <a:solidFill>
                  <a:prstClr val="white"/>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09227599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advClick="0" advTm="1000">
        <p159:morph option="byObject"/>
      </p:transition>
    </mc:Choice>
    <mc:Fallback xmlns="">
      <p:transition spd="slow" advClick="0" advTm="1000">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8F8F8"/>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902976"/>
            <a:ext cx="10515600" cy="847735"/>
          </a:xfrm>
          <a:prstGeom prst="rect">
            <a:avLst/>
          </a:prstGeom>
        </p:spPr>
        <p:txBody>
          <a:bodyPr vert="horz" lIns="91440" tIns="45720" rIns="91440" bIns="45720" rtlCol="0" anchor="ctr" anchorCtr="0">
            <a:normAutofit/>
          </a:bodyPr>
          <a:lstStyle/>
          <a:p>
            <a:r>
              <a:rPr lang="en-US" dirty="0"/>
              <a:t>Click to edit Master title style</a:t>
            </a:r>
          </a:p>
        </p:txBody>
      </p:sp>
      <p:sp>
        <p:nvSpPr>
          <p:cNvPr id="3" name="Text Placeholder 2"/>
          <p:cNvSpPr>
            <a:spLocks noGrp="1"/>
          </p:cNvSpPr>
          <p:nvPr>
            <p:ph type="body" idx="1"/>
          </p:nvPr>
        </p:nvSpPr>
        <p:spPr>
          <a:xfrm>
            <a:off x="838200" y="2016690"/>
            <a:ext cx="10515600" cy="416027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bg1"/>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657B2D7C-FA4D-4C13-A7DC-619C61E94329}" type="datetimeFigureOut">
              <a:rPr kumimoji="0" lang="en-US" sz="1200" b="0" i="0" u="none" strike="noStrike" kern="1200" cap="none" spc="0" normalizeH="0" baseline="0" noProof="0" smtClean="0">
                <a:ln>
                  <a:noFill/>
                </a:ln>
                <a:solidFill>
                  <a:prstClr val="white"/>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10/21/2021</a:t>
            </a:fld>
            <a:endParaRPr kumimoji="0" lang="en-US" sz="12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bg1"/>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bg1"/>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9D03CDDA-5D40-4666-A996-7EB5B45BE20E}" type="slidenum">
              <a:rPr kumimoji="0" lang="en-US" sz="1200" b="0" i="0" u="none" strike="noStrike" kern="1200" cap="none" spc="0" normalizeH="0" baseline="0" noProof="0" smtClean="0">
                <a:ln>
                  <a:noFill/>
                </a:ln>
                <a:solidFill>
                  <a:prstClr val="white"/>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27191590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76" r:id="rId6"/>
    <p:sldLayoutId id="2147483666" r:id="rId7"/>
    <p:sldLayoutId id="2147483667" r:id="rId8"/>
    <p:sldLayoutId id="2147483668" r:id="rId9"/>
    <p:sldLayoutId id="2147483669" r:id="rId10"/>
    <p:sldLayoutId id="2147483670" r:id="rId11"/>
    <p:sldLayoutId id="2147483671" r:id="rId12"/>
    <p:sldLayoutId id="2147483672" r:id="rId13"/>
    <p:sldLayoutId id="2147483673" r:id="rId14"/>
    <p:sldLayoutId id="2147483674" r:id="rId15"/>
    <p:sldLayoutId id="2147483675" r:id="rId16"/>
  </p:sldLayoutIdLst>
  <mc:AlternateContent xmlns:mc="http://schemas.openxmlformats.org/markup-compatibility/2006" xmlns:p159="http://schemas.microsoft.com/office/powerpoint/2015/09/main">
    <mc:Choice Requires="p159">
      <p:transition xmlns:p14="http://schemas.microsoft.com/office/powerpoint/2010/main" spd="slow" p14:dur="2000" advClick="0" advTm="1000">
        <p159:morph option="byObject"/>
      </p:transition>
    </mc:Choice>
    <mc:Fallback xmlns="">
      <p:transition spd="slow" advClick="0" advTm="1000">
        <p:fade/>
      </p:transition>
    </mc:Fallback>
  </mc:AlternateContent>
  <p:txStyles>
    <p:titleStyle>
      <a:lvl1pPr algn="l" defTabSz="914400" rtl="0" eaLnBrk="1" latinLnBrk="0" hangingPunct="1">
        <a:lnSpc>
          <a:spcPct val="90000"/>
        </a:lnSpc>
        <a:spcBef>
          <a:spcPct val="0"/>
        </a:spcBef>
        <a:buNone/>
        <a:defRPr sz="4000" b="1" kern="1200">
          <a:solidFill>
            <a:schemeClr val="accent1"/>
          </a:solidFill>
          <a:latin typeface="+mn-lt"/>
          <a:ea typeface="+mj-ea"/>
          <a:cs typeface="+mj-cs"/>
        </a:defRPr>
      </a:lvl1pPr>
    </p:titleStyle>
    <p:bodyStyle>
      <a:lvl1pPr marL="228600" indent="-228600" algn="l" defTabSz="914400" rtl="0" eaLnBrk="1" latinLnBrk="0" hangingPunct="1">
        <a:lnSpc>
          <a:spcPct val="90000"/>
        </a:lnSpc>
        <a:spcBef>
          <a:spcPts val="1000"/>
        </a:spcBef>
        <a:spcAft>
          <a:spcPts val="1000"/>
        </a:spcAft>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1000"/>
        </a:spcBef>
        <a:spcAft>
          <a:spcPts val="1000"/>
        </a:spcAft>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1000"/>
        </a:spcBef>
        <a:spcAft>
          <a:spcPts val="1000"/>
        </a:spcAft>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1000"/>
        </a:spcBef>
        <a:spcAft>
          <a:spcPts val="1000"/>
        </a:spcAft>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1000"/>
        </a:spcBef>
        <a:spcAft>
          <a:spcPts val="1000"/>
        </a:spcAft>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Advisor Training </a:t>
            </a:r>
            <a:endParaRPr lang="en-US" dirty="0"/>
          </a:p>
        </p:txBody>
      </p:sp>
      <p:sp>
        <p:nvSpPr>
          <p:cNvPr id="5" name="Subtitle 4">
            <a:extLst>
              <a:ext uri="{FF2B5EF4-FFF2-40B4-BE49-F238E27FC236}">
                <a16:creationId xmlns:a16="http://schemas.microsoft.com/office/drawing/2014/main" id="{0B4091BF-B093-4CFB-8342-EF5833E0D95E}"/>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171401665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advClick="0" advTm="1000">
        <p159:morph option="byObject"/>
      </p:transition>
    </mc:Choice>
    <mc:Fallback xmlns="">
      <p:transition spd="slow" advClick="0" advTm="1000">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Questioning </a:t>
            </a:r>
            <a:endParaRPr lang="en-US" dirty="0">
              <a:solidFill>
                <a:srgbClr val="00B0F0"/>
              </a:solidFill>
            </a:endParaRPr>
          </a:p>
        </p:txBody>
      </p:sp>
      <p:sp>
        <p:nvSpPr>
          <p:cNvPr id="3" name="Content Placeholder 2"/>
          <p:cNvSpPr>
            <a:spLocks noGrp="1"/>
          </p:cNvSpPr>
          <p:nvPr>
            <p:ph idx="1"/>
          </p:nvPr>
        </p:nvSpPr>
        <p:spPr>
          <a:xfrm>
            <a:off x="838200" y="1866378"/>
            <a:ext cx="10515600" cy="4310584"/>
          </a:xfrm>
        </p:spPr>
        <p:txBody>
          <a:bodyPr/>
          <a:lstStyle/>
          <a:p>
            <a:pPr marL="0" indent="0">
              <a:buNone/>
            </a:pPr>
            <a:r>
              <a:rPr lang="en-US" dirty="0"/>
              <a:t>• Questions </a:t>
            </a:r>
            <a:r>
              <a:rPr lang="en-US" dirty="0" smtClean="0"/>
              <a:t>asked must </a:t>
            </a:r>
            <a:r>
              <a:rPr lang="en-US" dirty="0"/>
              <a:t>be relevant =</a:t>
            </a:r>
            <a:r>
              <a:rPr lang="en-US" dirty="0" smtClean="0"/>
              <a:t> </a:t>
            </a:r>
            <a:r>
              <a:rPr lang="en-US" dirty="0"/>
              <a:t>“Ordinary meaning of relevance.” 85 FR 30247, n. 1012. </a:t>
            </a:r>
            <a:endParaRPr lang="en-US" dirty="0" smtClean="0"/>
          </a:p>
          <a:p>
            <a:pPr marL="0" indent="0">
              <a:buNone/>
            </a:pPr>
            <a:r>
              <a:rPr lang="en-US" dirty="0" smtClean="0"/>
              <a:t>• </a:t>
            </a:r>
            <a:r>
              <a:rPr lang="en-US" dirty="0"/>
              <a:t>Decision-maker determines whether question is relevant </a:t>
            </a:r>
            <a:r>
              <a:rPr lang="en-US" dirty="0" smtClean="0"/>
              <a:t>, And </a:t>
            </a:r>
            <a:r>
              <a:rPr lang="en-US" dirty="0"/>
              <a:t>must explain its reasoning if a question is deemed not relevant. 85 FR 30343.</a:t>
            </a:r>
          </a:p>
        </p:txBody>
      </p:sp>
    </p:spTree>
    <p:extLst>
      <p:ext uri="{BB962C8B-B14F-4D97-AF65-F5344CB8AC3E}">
        <p14:creationId xmlns:p14="http://schemas.microsoft.com/office/powerpoint/2010/main" val="15135145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advClick="0" advTm="1000">
        <p159:morph option="byObject"/>
      </p:transition>
    </mc:Choice>
    <mc:Fallback xmlns="">
      <p:transition spd="slow" advClick="0" advTm="1000">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Questioning </a:t>
            </a:r>
            <a:endParaRPr lang="en-US" dirty="0">
              <a:solidFill>
                <a:srgbClr val="00B0F0"/>
              </a:solidFill>
            </a:endParaRPr>
          </a:p>
        </p:txBody>
      </p:sp>
      <p:sp>
        <p:nvSpPr>
          <p:cNvPr id="3" name="Content Placeholder 2"/>
          <p:cNvSpPr>
            <a:spLocks noGrp="1"/>
          </p:cNvSpPr>
          <p:nvPr>
            <p:ph idx="1"/>
          </p:nvPr>
        </p:nvSpPr>
        <p:spPr>
          <a:xfrm>
            <a:off x="838200" y="1866378"/>
            <a:ext cx="10515600" cy="4310584"/>
          </a:xfrm>
        </p:spPr>
        <p:txBody>
          <a:bodyPr/>
          <a:lstStyle/>
          <a:p>
            <a:pPr marL="0" indent="0">
              <a:buNone/>
            </a:pPr>
            <a:r>
              <a:rPr lang="en-US" dirty="0"/>
              <a:t>• Step </a:t>
            </a:r>
            <a:r>
              <a:rPr lang="en-US" dirty="0" smtClean="0"/>
              <a:t>1-Question</a:t>
            </a:r>
            <a:r>
              <a:rPr lang="en-US" dirty="0"/>
              <a:t>: Advisor asks the question. </a:t>
            </a:r>
            <a:endParaRPr lang="en-US" dirty="0" smtClean="0"/>
          </a:p>
          <a:p>
            <a:pPr marL="0" indent="0">
              <a:buNone/>
            </a:pPr>
            <a:r>
              <a:rPr lang="en-US" dirty="0" smtClean="0"/>
              <a:t>• </a:t>
            </a:r>
            <a:r>
              <a:rPr lang="en-US" dirty="0"/>
              <a:t>Step </a:t>
            </a:r>
            <a:r>
              <a:rPr lang="en-US" dirty="0" smtClean="0"/>
              <a:t>2-Ruling</a:t>
            </a:r>
            <a:r>
              <a:rPr lang="en-US" dirty="0"/>
              <a:t>: Decision-maker determines whether question is relevant. </a:t>
            </a:r>
            <a:endParaRPr lang="en-US" dirty="0" smtClean="0"/>
          </a:p>
          <a:p>
            <a:pPr marL="0" indent="0">
              <a:buNone/>
            </a:pPr>
            <a:r>
              <a:rPr lang="en-US" dirty="0" smtClean="0">
                <a:solidFill>
                  <a:srgbClr val="FF0000"/>
                </a:solidFill>
              </a:rPr>
              <a:t>If </a:t>
            </a:r>
            <a:r>
              <a:rPr lang="en-US" dirty="0">
                <a:solidFill>
                  <a:srgbClr val="FF0000"/>
                </a:solidFill>
              </a:rPr>
              <a:t>not relevant, decision-maker must explain reasoning to exclude question</a:t>
            </a:r>
            <a:r>
              <a:rPr lang="en-US" dirty="0"/>
              <a:t>. </a:t>
            </a:r>
            <a:endParaRPr lang="en-US" dirty="0" smtClean="0"/>
          </a:p>
          <a:p>
            <a:pPr marL="0" indent="0">
              <a:buNone/>
            </a:pPr>
            <a:r>
              <a:rPr lang="en-US" dirty="0" smtClean="0"/>
              <a:t>• </a:t>
            </a:r>
            <a:r>
              <a:rPr lang="en-US" dirty="0"/>
              <a:t>If relevant, </a:t>
            </a:r>
            <a:r>
              <a:rPr lang="en-US" dirty="0" smtClean="0"/>
              <a:t>Step </a:t>
            </a:r>
            <a:r>
              <a:rPr lang="en-US" dirty="0"/>
              <a:t>3: Question must be answered.</a:t>
            </a:r>
          </a:p>
        </p:txBody>
      </p:sp>
    </p:spTree>
    <p:extLst>
      <p:ext uri="{BB962C8B-B14F-4D97-AF65-F5344CB8AC3E}">
        <p14:creationId xmlns:p14="http://schemas.microsoft.com/office/powerpoint/2010/main" val="4236768129"/>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advClick="0" advTm="1000">
        <p159:morph option="byObject"/>
      </p:transition>
    </mc:Choice>
    <mc:Fallback xmlns="">
      <p:transition spd="slow" advClick="0" advTm="1000">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Cross-Examination </a:t>
            </a:r>
            <a:endParaRPr lang="en-US" dirty="0"/>
          </a:p>
        </p:txBody>
      </p:sp>
      <p:sp>
        <p:nvSpPr>
          <p:cNvPr id="3" name="Content Placeholder 2"/>
          <p:cNvSpPr>
            <a:spLocks noGrp="1"/>
          </p:cNvSpPr>
          <p:nvPr>
            <p:ph idx="1"/>
          </p:nvPr>
        </p:nvSpPr>
        <p:spPr/>
        <p:txBody>
          <a:bodyPr/>
          <a:lstStyle/>
          <a:p>
            <a:r>
              <a:rPr lang="en-US" dirty="0"/>
              <a:t>Cross-examination: Advisor asks other party and witnesses relevant questions and follow-up questions, including those challenging </a:t>
            </a:r>
            <a:r>
              <a:rPr lang="en-US" dirty="0" smtClean="0"/>
              <a:t>credibility</a:t>
            </a:r>
            <a:endParaRPr lang="en-US" dirty="0"/>
          </a:p>
        </p:txBody>
      </p:sp>
    </p:spTree>
    <p:extLst>
      <p:ext uri="{BB962C8B-B14F-4D97-AF65-F5344CB8AC3E}">
        <p14:creationId xmlns:p14="http://schemas.microsoft.com/office/powerpoint/2010/main" val="320493627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advClick="0" advTm="1000">
        <p159:morph option="byObject"/>
      </p:transition>
    </mc:Choice>
    <mc:Fallback xmlns="">
      <p:transition spd="slow" advClick="0" advTm="1000">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Cross-Examination </a:t>
            </a:r>
            <a:endParaRPr lang="en-US" dirty="0"/>
          </a:p>
        </p:txBody>
      </p:sp>
      <p:sp>
        <p:nvSpPr>
          <p:cNvPr id="3" name="Content Placeholder 2"/>
          <p:cNvSpPr>
            <a:spLocks noGrp="1"/>
          </p:cNvSpPr>
          <p:nvPr>
            <p:ph idx="1"/>
          </p:nvPr>
        </p:nvSpPr>
        <p:spPr/>
        <p:txBody>
          <a:bodyPr/>
          <a:lstStyle/>
          <a:p>
            <a:pPr marL="0" indent="0">
              <a:buNone/>
            </a:pPr>
            <a:r>
              <a:rPr lang="en-US" dirty="0"/>
              <a:t>• Decision-maker must permit each party’s advisor to conduct cross-examination of the other party and all witnesses </a:t>
            </a:r>
            <a:endParaRPr lang="en-US" dirty="0" smtClean="0"/>
          </a:p>
          <a:p>
            <a:pPr marL="0" indent="0">
              <a:buNone/>
            </a:pPr>
            <a:r>
              <a:rPr lang="en-US" dirty="0" smtClean="0"/>
              <a:t>• </a:t>
            </a:r>
            <a:r>
              <a:rPr lang="en-US" dirty="0"/>
              <a:t>Cross-examination may not be conducted by the parties themselves (only advisors) </a:t>
            </a:r>
            <a:endParaRPr lang="en-US" dirty="0" smtClean="0"/>
          </a:p>
          <a:p>
            <a:pPr marL="0" indent="0">
              <a:buNone/>
            </a:pPr>
            <a:r>
              <a:rPr lang="en-US" dirty="0" smtClean="0"/>
              <a:t>• </a:t>
            </a:r>
            <a:r>
              <a:rPr lang="en-US" dirty="0"/>
              <a:t>If a party does not have an advisor present at the hearing to conduct cross-examination, the institution must provide an advisor without fee or charge</a:t>
            </a:r>
          </a:p>
        </p:txBody>
      </p:sp>
    </p:spTree>
    <p:extLst>
      <p:ext uri="{BB962C8B-B14F-4D97-AF65-F5344CB8AC3E}">
        <p14:creationId xmlns:p14="http://schemas.microsoft.com/office/powerpoint/2010/main" val="2037005763"/>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advClick="0" advTm="1000">
        <p159:morph option="byObject"/>
      </p:transition>
    </mc:Choice>
    <mc:Fallback xmlns="">
      <p:transition spd="slow" advClick="0" advTm="1000">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Rape Shield Law  </a:t>
            </a:r>
            <a:endParaRPr lang="en-US" dirty="0"/>
          </a:p>
        </p:txBody>
      </p:sp>
      <p:sp>
        <p:nvSpPr>
          <p:cNvPr id="3" name="Content Placeholder 2"/>
          <p:cNvSpPr>
            <a:spLocks noGrp="1"/>
          </p:cNvSpPr>
          <p:nvPr>
            <p:ph idx="1"/>
          </p:nvPr>
        </p:nvSpPr>
        <p:spPr/>
        <p:txBody>
          <a:bodyPr>
            <a:normAutofit fontScale="85000" lnSpcReduction="20000"/>
          </a:bodyPr>
          <a:lstStyle/>
          <a:p>
            <a:pPr marL="0" indent="0">
              <a:buNone/>
            </a:pPr>
            <a:r>
              <a:rPr lang="en-US" dirty="0" smtClean="0"/>
              <a:t>Title </a:t>
            </a:r>
            <a:r>
              <a:rPr lang="en-US" dirty="0"/>
              <a:t>IX's rape shield protections relate to a complainant's sexual history and provide that questions and/or evidence about the complainant’s sexual predisposition or prior sexual behavior are presumptively not relevant and should not be considered. </a:t>
            </a:r>
          </a:p>
          <a:p>
            <a:pPr marL="0" indent="0">
              <a:buNone/>
            </a:pPr>
            <a:r>
              <a:rPr lang="en-US" dirty="0" smtClean="0"/>
              <a:t>However</a:t>
            </a:r>
            <a:r>
              <a:rPr lang="en-US" dirty="0"/>
              <a:t>, there are two, narrow exceptions to this rule. Questions and/or evidence about a complainant’s sexual predisposition or prior sexual history may be considered when: </a:t>
            </a:r>
            <a:endParaRPr lang="en-US" dirty="0" smtClean="0"/>
          </a:p>
          <a:p>
            <a:pPr marL="514350" indent="-514350">
              <a:buAutoNum type="arabicPeriod"/>
            </a:pPr>
            <a:r>
              <a:rPr lang="en-US" dirty="0" smtClean="0"/>
              <a:t>The </a:t>
            </a:r>
            <a:r>
              <a:rPr lang="en-US" dirty="0"/>
              <a:t>questions and/or evidence are offered to prove that someone other than the respondent committed the conduct alleged by the complainant; </a:t>
            </a:r>
            <a:r>
              <a:rPr lang="en-US" dirty="0" smtClean="0"/>
              <a:t>or</a:t>
            </a:r>
          </a:p>
          <a:p>
            <a:pPr marL="514350" indent="-514350">
              <a:buAutoNum type="arabicPeriod"/>
            </a:pPr>
            <a:r>
              <a:rPr lang="en-US" dirty="0" smtClean="0"/>
              <a:t>The </a:t>
            </a:r>
            <a:r>
              <a:rPr lang="en-US" dirty="0"/>
              <a:t>questions and/or evidence relate to specific incidents of the complainant’s prior sexual behavior with respect to the respondent and are offered to prove consent</a:t>
            </a:r>
            <a:endParaRPr lang="en-US" dirty="0"/>
          </a:p>
        </p:txBody>
      </p:sp>
    </p:spTree>
    <p:extLst>
      <p:ext uri="{BB962C8B-B14F-4D97-AF65-F5344CB8AC3E}">
        <p14:creationId xmlns:p14="http://schemas.microsoft.com/office/powerpoint/2010/main" val="206447839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advClick="0" advTm="1000">
        <p159:morph option="byObject"/>
      </p:transition>
    </mc:Choice>
    <mc:Fallback xmlns="">
      <p:transition spd="slow" advClick="0" advTm="1000">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Bias </a:t>
            </a:r>
            <a:endParaRPr lang="en-US" dirty="0"/>
          </a:p>
        </p:txBody>
      </p:sp>
      <p:sp>
        <p:nvSpPr>
          <p:cNvPr id="3" name="Content Placeholder 2"/>
          <p:cNvSpPr>
            <a:spLocks noGrp="1"/>
          </p:cNvSpPr>
          <p:nvPr>
            <p:ph idx="1"/>
          </p:nvPr>
        </p:nvSpPr>
        <p:spPr/>
        <p:txBody>
          <a:bodyPr>
            <a:normAutofit fontScale="77500" lnSpcReduction="20000"/>
          </a:bodyPr>
          <a:lstStyle/>
          <a:p>
            <a:pPr marL="0" indent="0">
              <a:buNone/>
            </a:pPr>
            <a:r>
              <a:rPr lang="en-US" dirty="0" smtClean="0"/>
              <a:t>Bias</a:t>
            </a:r>
            <a:r>
              <a:rPr lang="en-US" dirty="0"/>
              <a:t>: Bias is caused by humans’ tendency to classify individuals into categories.  It can impact a person’s ability to be impartial. </a:t>
            </a:r>
          </a:p>
          <a:p>
            <a:pPr marL="0" indent="0">
              <a:buNone/>
            </a:pPr>
            <a:r>
              <a:rPr lang="en-US" dirty="0"/>
              <a:t>	</a:t>
            </a:r>
            <a:r>
              <a:rPr lang="en-US" dirty="0" smtClean="0"/>
              <a:t>Explicit </a:t>
            </a:r>
            <a:r>
              <a:rPr lang="en-US" dirty="0"/>
              <a:t>Bias: The action of supporting or opposing a particular person or thing in an unfair way, because of allowing personal opinions to influence your judgment. </a:t>
            </a:r>
          </a:p>
          <a:p>
            <a:pPr marL="0" indent="0">
              <a:buNone/>
            </a:pPr>
            <a:r>
              <a:rPr lang="en-US" dirty="0"/>
              <a:t>	</a:t>
            </a:r>
            <a:r>
              <a:rPr lang="en-US" dirty="0" smtClean="0"/>
              <a:t>Implicit </a:t>
            </a:r>
            <a:r>
              <a:rPr lang="en-US" dirty="0"/>
              <a:t>Bias: The attitudes or stereotypes that affect our understanding, actions, and decisions in an unconscious manner. 	</a:t>
            </a:r>
          </a:p>
          <a:p>
            <a:pPr marL="0" indent="0">
              <a:buNone/>
            </a:pPr>
            <a:r>
              <a:rPr lang="en-US" dirty="0" smtClean="0"/>
              <a:t>Conflict </a:t>
            </a:r>
            <a:r>
              <a:rPr lang="en-US" dirty="0"/>
              <a:t>of Interest: A conflict of interest occurs when an individual’s personal interests – family, friendships, financial, or social factors – could compromise his or her judgment, decisions, or actions. </a:t>
            </a:r>
          </a:p>
          <a:p>
            <a:pPr marL="0" indent="0">
              <a:buNone/>
            </a:pPr>
            <a:r>
              <a:rPr lang="en-US" dirty="0" smtClean="0"/>
              <a:t>Ethics </a:t>
            </a:r>
            <a:r>
              <a:rPr lang="en-US" dirty="0"/>
              <a:t>Check: An ethics check involves assessing each individual, and their relationship or connection to the parties and the case, with respect to bias or conflict of interest. </a:t>
            </a:r>
          </a:p>
          <a:p>
            <a:pPr marL="0" indent="0">
              <a:buNone/>
            </a:pPr>
            <a:endParaRPr lang="en-US" dirty="0"/>
          </a:p>
        </p:txBody>
      </p:sp>
    </p:spTree>
    <p:extLst>
      <p:ext uri="{BB962C8B-B14F-4D97-AF65-F5344CB8AC3E}">
        <p14:creationId xmlns:p14="http://schemas.microsoft.com/office/powerpoint/2010/main" val="189653788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advClick="0" advTm="1000">
        <p159:morph option="byObject"/>
      </p:transition>
    </mc:Choice>
    <mc:Fallback xmlns="">
      <p:transition spd="slow" advClick="0" advTm="1000">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Overview </a:t>
            </a:r>
            <a:endParaRPr lang="en-US" dirty="0">
              <a:solidFill>
                <a:srgbClr val="00B0F0"/>
              </a:solidFill>
            </a:endParaRPr>
          </a:p>
        </p:txBody>
      </p:sp>
      <p:sp>
        <p:nvSpPr>
          <p:cNvPr id="3" name="Content Placeholder 2"/>
          <p:cNvSpPr>
            <a:spLocks noGrp="1"/>
          </p:cNvSpPr>
          <p:nvPr>
            <p:ph idx="1"/>
          </p:nvPr>
        </p:nvSpPr>
        <p:spPr>
          <a:xfrm>
            <a:off x="838200" y="1866378"/>
            <a:ext cx="10515600" cy="4651154"/>
          </a:xfrm>
        </p:spPr>
        <p:txBody>
          <a:bodyPr>
            <a:normAutofit/>
          </a:bodyPr>
          <a:lstStyle/>
          <a:p>
            <a:pPr lvl="1"/>
            <a:r>
              <a:rPr lang="en-US" dirty="0" smtClean="0"/>
              <a:t>Advisor Required </a:t>
            </a:r>
          </a:p>
          <a:p>
            <a:pPr lvl="1"/>
            <a:r>
              <a:rPr lang="en-US" dirty="0" smtClean="0"/>
              <a:t>Role of Advisor  </a:t>
            </a:r>
          </a:p>
          <a:p>
            <a:pPr lvl="1"/>
            <a:r>
              <a:rPr lang="en-US" dirty="0" smtClean="0"/>
              <a:t>Live Hearing </a:t>
            </a:r>
          </a:p>
          <a:p>
            <a:pPr lvl="1"/>
            <a:r>
              <a:rPr lang="en-US" dirty="0" smtClean="0"/>
              <a:t>Questioning </a:t>
            </a:r>
          </a:p>
          <a:p>
            <a:pPr lvl="1"/>
            <a:r>
              <a:rPr lang="en-US" dirty="0" smtClean="0"/>
              <a:t>Cross-Examination</a:t>
            </a:r>
          </a:p>
          <a:p>
            <a:pPr lvl="1"/>
            <a:r>
              <a:rPr lang="en-US" dirty="0" smtClean="0"/>
              <a:t>Rape Shield </a:t>
            </a:r>
          </a:p>
          <a:p>
            <a:pPr lvl="1"/>
            <a:r>
              <a:rPr lang="en-US" dirty="0" smtClean="0"/>
              <a:t>Bias </a:t>
            </a:r>
            <a:endParaRPr lang="en-US" dirty="0"/>
          </a:p>
          <a:p>
            <a:pPr marL="0" indent="0">
              <a:buNone/>
            </a:pPr>
            <a:endParaRPr lang="en-US" dirty="0"/>
          </a:p>
        </p:txBody>
      </p:sp>
    </p:spTree>
    <p:extLst>
      <p:ext uri="{BB962C8B-B14F-4D97-AF65-F5344CB8AC3E}">
        <p14:creationId xmlns:p14="http://schemas.microsoft.com/office/powerpoint/2010/main" val="325920779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advClick="0" advTm="1000">
        <p159:morph option="byObject"/>
      </p:transition>
    </mc:Choice>
    <mc:Fallback xmlns="">
      <p:transition spd="slow" advClick="0" advTm="1000">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Advisor Required  </a:t>
            </a:r>
            <a:endParaRPr lang="en-US" dirty="0">
              <a:solidFill>
                <a:srgbClr val="00B0F0"/>
              </a:solidFill>
            </a:endParaRPr>
          </a:p>
        </p:txBody>
      </p:sp>
      <p:sp>
        <p:nvSpPr>
          <p:cNvPr id="3" name="Content Placeholder 2"/>
          <p:cNvSpPr>
            <a:spLocks noGrp="1"/>
          </p:cNvSpPr>
          <p:nvPr>
            <p:ph idx="1"/>
          </p:nvPr>
        </p:nvSpPr>
        <p:spPr>
          <a:xfrm>
            <a:off x="838200" y="1866378"/>
            <a:ext cx="10515600" cy="4651154"/>
          </a:xfrm>
        </p:spPr>
        <p:txBody>
          <a:bodyPr>
            <a:normAutofit/>
          </a:bodyPr>
          <a:lstStyle/>
          <a:p>
            <a:pPr marL="0" indent="0">
              <a:buNone/>
            </a:pPr>
            <a:r>
              <a:rPr lang="en-US" dirty="0"/>
              <a:t>• Parties may have advisors throughout the process, and must have them at the hearing. </a:t>
            </a:r>
            <a:endParaRPr lang="en-US" dirty="0" smtClean="0"/>
          </a:p>
          <a:p>
            <a:pPr marL="0" indent="0">
              <a:buNone/>
            </a:pPr>
            <a:r>
              <a:rPr lang="en-US" dirty="0"/>
              <a:t>	</a:t>
            </a:r>
            <a:r>
              <a:rPr lang="en-US" dirty="0" smtClean="0"/>
              <a:t>- Parties may select </a:t>
            </a:r>
            <a:r>
              <a:rPr lang="en-US" smtClean="0"/>
              <a:t>their Advisor.</a:t>
            </a:r>
            <a:endParaRPr lang="en-US" dirty="0" smtClean="0"/>
          </a:p>
          <a:p>
            <a:pPr marL="0" indent="0">
              <a:buNone/>
            </a:pPr>
            <a:r>
              <a:rPr lang="en-US" dirty="0"/>
              <a:t>	</a:t>
            </a:r>
            <a:r>
              <a:rPr lang="en-US" dirty="0" smtClean="0"/>
              <a:t>- If </a:t>
            </a:r>
            <a:r>
              <a:rPr lang="en-US" dirty="0"/>
              <a:t>a party does not select an advisor of choice, institution must </a:t>
            </a:r>
            <a:r>
              <a:rPr lang="en-US" dirty="0" smtClean="0"/>
              <a:t>	assign </a:t>
            </a:r>
            <a:r>
              <a:rPr lang="en-US" dirty="0"/>
              <a:t>an advisor for purposes of the hearing. 34 CFR § </a:t>
            </a:r>
            <a:r>
              <a:rPr lang="en-US" dirty="0" smtClean="0"/>
              <a:t>	106.45(b</a:t>
            </a:r>
            <a:r>
              <a:rPr lang="en-US" dirty="0"/>
              <a:t>)(6)(</a:t>
            </a:r>
            <a:r>
              <a:rPr lang="en-US" dirty="0" err="1"/>
              <a:t>i</a:t>
            </a:r>
            <a:r>
              <a:rPr lang="en-US" dirty="0"/>
              <a:t>).</a:t>
            </a:r>
          </a:p>
        </p:txBody>
      </p:sp>
    </p:spTree>
    <p:extLst>
      <p:ext uri="{BB962C8B-B14F-4D97-AF65-F5344CB8AC3E}">
        <p14:creationId xmlns:p14="http://schemas.microsoft.com/office/powerpoint/2010/main" val="24052860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advClick="0" advTm="1000">
        <p159:morph option="byObject"/>
      </p:transition>
    </mc:Choice>
    <mc:Fallback xmlns="">
      <p:transition spd="slow" advClick="0" advTm="1000">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Role of Advisor </a:t>
            </a:r>
            <a:endParaRPr lang="en-US" dirty="0">
              <a:solidFill>
                <a:srgbClr val="FF0000"/>
              </a:solidFill>
            </a:endParaRPr>
          </a:p>
        </p:txBody>
      </p:sp>
      <p:sp>
        <p:nvSpPr>
          <p:cNvPr id="3" name="Content Placeholder 2"/>
          <p:cNvSpPr>
            <a:spLocks noGrp="1"/>
          </p:cNvSpPr>
          <p:nvPr>
            <p:ph idx="1"/>
          </p:nvPr>
        </p:nvSpPr>
        <p:spPr>
          <a:xfrm>
            <a:off x="838200" y="1866378"/>
            <a:ext cx="10321031" cy="4310584"/>
          </a:xfrm>
        </p:spPr>
        <p:txBody>
          <a:bodyPr>
            <a:normAutofit/>
          </a:bodyPr>
          <a:lstStyle/>
          <a:p>
            <a:r>
              <a:rPr lang="en-US" dirty="0"/>
              <a:t>Advisor must conduct cross-examination on behalf of party. § 106.45(b)(6)(</a:t>
            </a:r>
            <a:r>
              <a:rPr lang="en-US" dirty="0" err="1"/>
              <a:t>i</a:t>
            </a:r>
            <a:r>
              <a:rPr lang="en-US" dirty="0"/>
              <a:t>). </a:t>
            </a:r>
          </a:p>
          <a:p>
            <a:pPr marL="457200" lvl="1" indent="0">
              <a:buNone/>
            </a:pPr>
            <a:r>
              <a:rPr lang="en-US" dirty="0" smtClean="0"/>
              <a:t>- Whether </a:t>
            </a:r>
            <a:r>
              <a:rPr lang="en-US" dirty="0"/>
              <a:t>advisors also may conduct direct examination is left institution’s discretion, but any rule to this effect must apply equally to both parties. 85 FR 30342</a:t>
            </a:r>
            <a:r>
              <a:rPr lang="en-US" dirty="0" smtClean="0"/>
              <a:t>. </a:t>
            </a:r>
          </a:p>
          <a:p>
            <a:pPr marL="457200" lvl="1" indent="0">
              <a:buNone/>
            </a:pPr>
            <a:r>
              <a:rPr lang="en-US" dirty="0" smtClean="0"/>
              <a:t>- Cross </a:t>
            </a:r>
            <a:r>
              <a:rPr lang="en-US" dirty="0"/>
              <a:t>must be conducted directly, orally, and in real time by the party’s advisor and never by a party personally. § 106.45(b)(6)(</a:t>
            </a:r>
            <a:r>
              <a:rPr lang="en-US" dirty="0" err="1"/>
              <a:t>i</a:t>
            </a:r>
            <a:r>
              <a:rPr lang="en-US" dirty="0"/>
              <a:t>).</a:t>
            </a:r>
            <a:endParaRPr lang="en-US" dirty="0" smtClean="0"/>
          </a:p>
        </p:txBody>
      </p:sp>
    </p:spTree>
    <p:extLst>
      <p:ext uri="{BB962C8B-B14F-4D97-AF65-F5344CB8AC3E}">
        <p14:creationId xmlns:p14="http://schemas.microsoft.com/office/powerpoint/2010/main" val="107977391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advClick="0" advTm="1000">
        <p159:morph option="byObject"/>
      </p:transition>
    </mc:Choice>
    <mc:Fallback xmlns="">
      <p:transition spd="slow" advClick="0" advTm="1000">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Role of Advisor </a:t>
            </a:r>
            <a:endParaRPr lang="en-US" dirty="0">
              <a:solidFill>
                <a:srgbClr val="FF0000"/>
              </a:solidFill>
            </a:endParaRPr>
          </a:p>
        </p:txBody>
      </p:sp>
      <p:sp>
        <p:nvSpPr>
          <p:cNvPr id="3" name="Content Placeholder 2"/>
          <p:cNvSpPr>
            <a:spLocks noGrp="1"/>
          </p:cNvSpPr>
          <p:nvPr>
            <p:ph idx="1"/>
          </p:nvPr>
        </p:nvSpPr>
        <p:spPr/>
        <p:txBody>
          <a:bodyPr/>
          <a:lstStyle/>
          <a:p>
            <a:pPr lvl="0">
              <a:buFontTx/>
              <a:buChar char="-"/>
            </a:pPr>
            <a:r>
              <a:rPr lang="en-US" dirty="0" smtClean="0"/>
              <a:t>Advisor </a:t>
            </a:r>
            <a:r>
              <a:rPr lang="en-US" dirty="0"/>
              <a:t>may serve as proxy for party, advocate for party, or neutrally relay party’s desired questions. 85 FR 30340. </a:t>
            </a:r>
            <a:endParaRPr lang="en-US" dirty="0" smtClean="0"/>
          </a:p>
          <a:p>
            <a:pPr lvl="0">
              <a:buFontTx/>
              <a:buChar char="-"/>
            </a:pPr>
            <a:r>
              <a:rPr lang="en-US" dirty="0" smtClean="0"/>
              <a:t>Whether </a:t>
            </a:r>
            <a:r>
              <a:rPr lang="en-US" dirty="0"/>
              <a:t>a party views an advisor of choice as ‘representing’ the party during a live hearing or not, [§ 106.45(b)(6)(</a:t>
            </a:r>
            <a:r>
              <a:rPr lang="en-US" dirty="0" err="1"/>
              <a:t>i</a:t>
            </a:r>
            <a:r>
              <a:rPr lang="en-US" dirty="0"/>
              <a:t>)] only requires recipients to permit advisor participation on the party’s behalf to conduct cross-examination; not to ‘represent’ the party at the live hearing.” 85 CFR 30342 </a:t>
            </a:r>
            <a:endParaRPr lang="en-US" dirty="0" smtClean="0">
              <a:solidFill>
                <a:prstClr val="black"/>
              </a:solidFill>
            </a:endParaRPr>
          </a:p>
          <a:p>
            <a:pPr marL="0" lvl="0" indent="0">
              <a:buNone/>
            </a:pPr>
            <a:endParaRPr lang="en-US" dirty="0" smtClean="0"/>
          </a:p>
        </p:txBody>
      </p:sp>
    </p:spTree>
    <p:extLst>
      <p:ext uri="{BB962C8B-B14F-4D97-AF65-F5344CB8AC3E}">
        <p14:creationId xmlns:p14="http://schemas.microsoft.com/office/powerpoint/2010/main" val="343040689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advClick="0" advTm="1000">
        <p159:morph option="byObject"/>
      </p:transition>
    </mc:Choice>
    <mc:Fallback xmlns="">
      <p:transition spd="slow" advClick="0" advTm="1000">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Role of Advisor </a:t>
            </a:r>
            <a:endParaRPr lang="en-US" dirty="0">
              <a:solidFill>
                <a:srgbClr val="00B0F0"/>
              </a:solidFill>
            </a:endParaRPr>
          </a:p>
        </p:txBody>
      </p:sp>
      <p:sp>
        <p:nvSpPr>
          <p:cNvPr id="3" name="Content Placeholder 2"/>
          <p:cNvSpPr>
            <a:spLocks noGrp="1"/>
          </p:cNvSpPr>
          <p:nvPr>
            <p:ph idx="1"/>
          </p:nvPr>
        </p:nvSpPr>
        <p:spPr>
          <a:xfrm>
            <a:off x="838200" y="1866378"/>
            <a:ext cx="10515600" cy="4310584"/>
          </a:xfrm>
        </p:spPr>
        <p:txBody>
          <a:bodyPr/>
          <a:lstStyle/>
          <a:p>
            <a:r>
              <a:rPr lang="en-US" dirty="0"/>
              <a:t>Cross “on behalf of that party” is satisfied where the advisor poses questions on a party’s behalf. 85 FR 30340. </a:t>
            </a:r>
            <a:endParaRPr lang="en-US" dirty="0" smtClean="0"/>
          </a:p>
          <a:p>
            <a:r>
              <a:rPr lang="en-US" dirty="0" smtClean="0"/>
              <a:t>Regulations </a:t>
            </a:r>
            <a:r>
              <a:rPr lang="en-US" dirty="0"/>
              <a:t>impose no more obligation on advisors than relaying a party’s questions to the other parties or witnesses. 85 FR 30341. </a:t>
            </a:r>
            <a:endParaRPr lang="en-US" dirty="0" smtClean="0"/>
          </a:p>
          <a:p>
            <a:r>
              <a:rPr lang="en-US" dirty="0"/>
              <a:t>Assigned advisors are not required to assume that the party’s version of events is accurate, but still must conduct cross-examination on behalf of the party. 85 FR 30341. </a:t>
            </a:r>
          </a:p>
          <a:p>
            <a:endParaRPr lang="en-US" dirty="0"/>
          </a:p>
        </p:txBody>
      </p:sp>
    </p:spTree>
    <p:extLst>
      <p:ext uri="{BB962C8B-B14F-4D97-AF65-F5344CB8AC3E}">
        <p14:creationId xmlns:p14="http://schemas.microsoft.com/office/powerpoint/2010/main" val="3220229844"/>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advClick="0" advTm="1000">
        <p159:morph option="byObject"/>
      </p:transition>
    </mc:Choice>
    <mc:Fallback xmlns="">
      <p:transition spd="slow" advClick="0" advTm="1000">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Role of Advisor </a:t>
            </a:r>
            <a:endParaRPr lang="en-US" dirty="0">
              <a:solidFill>
                <a:srgbClr val="00B0F0"/>
              </a:solidFill>
            </a:endParaRPr>
          </a:p>
        </p:txBody>
      </p:sp>
      <p:sp>
        <p:nvSpPr>
          <p:cNvPr id="3" name="Content Placeholder 2"/>
          <p:cNvSpPr>
            <a:spLocks noGrp="1"/>
          </p:cNvSpPr>
          <p:nvPr>
            <p:ph idx="1"/>
          </p:nvPr>
        </p:nvSpPr>
        <p:spPr>
          <a:xfrm>
            <a:off x="838200" y="1866378"/>
            <a:ext cx="10515600" cy="4310584"/>
          </a:xfrm>
        </p:spPr>
        <p:txBody>
          <a:bodyPr/>
          <a:lstStyle/>
          <a:p>
            <a:pPr marL="0" indent="0">
              <a:buNone/>
            </a:pPr>
            <a:r>
              <a:rPr lang="en-US" dirty="0"/>
              <a:t>• Assigned advisors are not required to assume that the party’s version of events is accurate, but still must conduct </a:t>
            </a:r>
            <a:r>
              <a:rPr lang="en-US" dirty="0" smtClean="0"/>
              <a:t>cross-examination </a:t>
            </a:r>
            <a:r>
              <a:rPr lang="en-US" dirty="0"/>
              <a:t>on behalf of the party. 85 FR 30341. </a:t>
            </a:r>
          </a:p>
        </p:txBody>
      </p:sp>
    </p:spTree>
    <p:extLst>
      <p:ext uri="{BB962C8B-B14F-4D97-AF65-F5344CB8AC3E}">
        <p14:creationId xmlns:p14="http://schemas.microsoft.com/office/powerpoint/2010/main" val="203113349"/>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advClick="0" advTm="1000">
        <p159:morph option="byObject"/>
      </p:transition>
    </mc:Choice>
    <mc:Fallback xmlns="">
      <p:transition spd="slow" advClick="0" advTm="1000">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Live Hearing </a:t>
            </a:r>
            <a:endParaRPr lang="en-US" dirty="0">
              <a:solidFill>
                <a:srgbClr val="00B0F0"/>
              </a:solidFill>
            </a:endParaRPr>
          </a:p>
        </p:txBody>
      </p:sp>
      <p:sp>
        <p:nvSpPr>
          <p:cNvPr id="3" name="Content Placeholder 2"/>
          <p:cNvSpPr>
            <a:spLocks noGrp="1"/>
          </p:cNvSpPr>
          <p:nvPr>
            <p:ph idx="1"/>
          </p:nvPr>
        </p:nvSpPr>
        <p:spPr>
          <a:xfrm>
            <a:off x="838200" y="1866378"/>
            <a:ext cx="10515600" cy="4310584"/>
          </a:xfrm>
        </p:spPr>
        <p:txBody>
          <a:bodyPr/>
          <a:lstStyle/>
          <a:p>
            <a:pPr marL="0" indent="0">
              <a:buNone/>
            </a:pPr>
            <a:r>
              <a:rPr lang="en-US" dirty="0"/>
              <a:t>• Party cannot “fire” an assigned advisor during the hearing. 85 FR 30342. </a:t>
            </a:r>
            <a:endParaRPr lang="en-US" dirty="0" smtClean="0"/>
          </a:p>
          <a:p>
            <a:pPr marL="0" indent="0">
              <a:buNone/>
            </a:pPr>
            <a:r>
              <a:rPr lang="en-US" dirty="0" smtClean="0"/>
              <a:t>• </a:t>
            </a:r>
            <a:r>
              <a:rPr lang="en-US" dirty="0"/>
              <a:t>If assigned advisor refuses to conduct cross on party’s behalf, then institution is obligated to</a:t>
            </a:r>
            <a:r>
              <a:rPr lang="en-US" dirty="0" smtClean="0"/>
              <a:t>: 1) </a:t>
            </a:r>
            <a:r>
              <a:rPr lang="en-US" dirty="0"/>
              <a:t>Counsel current advisor to perform role; or </a:t>
            </a:r>
            <a:r>
              <a:rPr lang="en-US" dirty="0" smtClean="0"/>
              <a:t>2) Assign </a:t>
            </a:r>
            <a:r>
              <a:rPr lang="en-US" dirty="0"/>
              <a:t>a new advisor. Id</a:t>
            </a:r>
          </a:p>
        </p:txBody>
      </p:sp>
    </p:spTree>
    <p:extLst>
      <p:ext uri="{BB962C8B-B14F-4D97-AF65-F5344CB8AC3E}">
        <p14:creationId xmlns:p14="http://schemas.microsoft.com/office/powerpoint/2010/main" val="74772694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advClick="0" advTm="1000">
        <p159:morph option="byObject"/>
      </p:transition>
    </mc:Choice>
    <mc:Fallback xmlns="">
      <p:transition spd="slow" advClick="0" advTm="1000">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Live Hearing </a:t>
            </a:r>
            <a:endParaRPr lang="en-US" dirty="0">
              <a:solidFill>
                <a:srgbClr val="00B0F0"/>
              </a:solidFill>
            </a:endParaRPr>
          </a:p>
        </p:txBody>
      </p:sp>
      <p:sp>
        <p:nvSpPr>
          <p:cNvPr id="3" name="Content Placeholder 2"/>
          <p:cNvSpPr>
            <a:spLocks noGrp="1"/>
          </p:cNvSpPr>
          <p:nvPr>
            <p:ph idx="1"/>
          </p:nvPr>
        </p:nvSpPr>
        <p:spPr>
          <a:xfrm>
            <a:off x="838200" y="1866378"/>
            <a:ext cx="10515600" cy="4310584"/>
          </a:xfrm>
        </p:spPr>
        <p:txBody>
          <a:bodyPr/>
          <a:lstStyle/>
          <a:p>
            <a:pPr marL="0" indent="0">
              <a:buNone/>
            </a:pPr>
            <a:r>
              <a:rPr lang="en-US" dirty="0"/>
              <a:t>• Party cannot “fire” an assigned advisor during the hearing. 85 FR 30342. </a:t>
            </a:r>
            <a:endParaRPr lang="en-US" dirty="0" smtClean="0"/>
          </a:p>
          <a:p>
            <a:pPr marL="0" indent="0">
              <a:buNone/>
            </a:pPr>
            <a:r>
              <a:rPr lang="en-US" dirty="0" smtClean="0"/>
              <a:t>• </a:t>
            </a:r>
            <a:r>
              <a:rPr lang="en-US" dirty="0"/>
              <a:t>If assigned advisor refuses to conduct cross on party’s behalf, then institution is obligated to</a:t>
            </a:r>
            <a:r>
              <a:rPr lang="en-US" dirty="0" smtClean="0"/>
              <a:t>: 1) </a:t>
            </a:r>
            <a:r>
              <a:rPr lang="en-US" dirty="0"/>
              <a:t>Counsel current advisor to perform role; or </a:t>
            </a:r>
            <a:r>
              <a:rPr lang="en-US" dirty="0" smtClean="0"/>
              <a:t>2) Assign </a:t>
            </a:r>
            <a:r>
              <a:rPr lang="en-US" dirty="0"/>
              <a:t>a new advisor. </a:t>
            </a:r>
            <a:r>
              <a:rPr lang="en-US" dirty="0" smtClean="0"/>
              <a:t>Id</a:t>
            </a:r>
          </a:p>
          <a:p>
            <a:pPr marL="0" indent="0">
              <a:buNone/>
            </a:pPr>
            <a:r>
              <a:rPr lang="en-US" dirty="0"/>
              <a:t>• If a party refuses to work with an assigned advisor who is willing to conduct cross on the party’s behalf, then that party has waived right to conduct cross examination. 85 FR 30342.</a:t>
            </a:r>
          </a:p>
        </p:txBody>
      </p:sp>
    </p:spTree>
    <p:extLst>
      <p:ext uri="{BB962C8B-B14F-4D97-AF65-F5344CB8AC3E}">
        <p14:creationId xmlns:p14="http://schemas.microsoft.com/office/powerpoint/2010/main" val="348738123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advClick="0" advTm="1000">
        <p159:morph option="byObject"/>
      </p:transition>
    </mc:Choice>
    <mc:Fallback xmlns="">
      <p:transition spd="slow" advClick="0" advTm="1000">
        <p:fade/>
      </p:transition>
    </mc:Fallback>
  </mc:AlternateContent>
  <p:timing>
    <p:tnLst>
      <p:par>
        <p:cTn id="1" dur="indefinite" restart="never" nodeType="tmRoot"/>
      </p:par>
    </p:tnLst>
  </p:timing>
</p:sld>
</file>

<file path=ppt/theme/theme1.xml><?xml version="1.0" encoding="utf-8"?>
<a:theme xmlns:a="http://schemas.openxmlformats.org/drawingml/2006/main" name="1_Office Theme">
  <a:themeElements>
    <a:clrScheme name="NSCS">
      <a:dk1>
        <a:sysClr val="windowText" lastClr="000000"/>
      </a:dk1>
      <a:lt1>
        <a:sysClr val="window" lastClr="FFFFFF"/>
      </a:lt1>
      <a:dk2>
        <a:srgbClr val="44546A"/>
      </a:dk2>
      <a:lt2>
        <a:srgbClr val="E7E6E6"/>
      </a:lt2>
      <a:accent1>
        <a:srgbClr val="00965E"/>
      </a:accent1>
      <a:accent2>
        <a:srgbClr val="58595B"/>
      </a:accent2>
      <a:accent3>
        <a:srgbClr val="00B084"/>
      </a:accent3>
      <a:accent4>
        <a:srgbClr val="75CBAB"/>
      </a:accent4>
      <a:accent5>
        <a:srgbClr val="BCE5D4"/>
      </a:accent5>
      <a:accent6>
        <a:srgbClr val="ED7D31"/>
      </a:accent6>
      <a:hlink>
        <a:srgbClr val="00965E"/>
      </a:hlink>
      <a:folHlink>
        <a:srgbClr val="A5A5A5"/>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bodyPr vert="horz" lIns="91440" tIns="45720" rIns="91440" bIns="45720" rtlCol="0" anchor="ctr" anchorCtr="0">
        <a:normAutofit/>
      </a:bodyPr>
      <a:lstStyle>
        <a:defPPr algn="r">
          <a:defRPr sz="7200" b="0" dirty="0" smtClean="0">
            <a:solidFill>
              <a:schemeClr val="tx1"/>
            </a:solidFill>
            <a:latin typeface="+mj-lt"/>
          </a:defRPr>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FE0F9FB1D1AEF7499BCC40BE9E3AB86E" ma:contentTypeVersion="9" ma:contentTypeDescription="Create a new document." ma:contentTypeScope="" ma:versionID="7d090df06dafbc678d2a770d866e1f41">
  <xsd:schema xmlns:xsd="http://www.w3.org/2001/XMLSchema" xmlns:xs="http://www.w3.org/2001/XMLSchema" xmlns:p="http://schemas.microsoft.com/office/2006/metadata/properties" xmlns:ns3="1ff6cf81-d52c-47c9-b697-ce2792d73453" targetNamespace="http://schemas.microsoft.com/office/2006/metadata/properties" ma:root="true" ma:fieldsID="5490beab0a8f47d052bd47709ec0e3c3" ns3:_="">
    <xsd:import namespace="1ff6cf81-d52c-47c9-b697-ce2792d73453"/>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ff6cf81-d52c-47c9-b697-ce2792d7345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5E916265-1931-4DF7-A0EA-D873A734301D}">
  <ds:schemaRefs>
    <ds:schemaRef ds:uri="http://schemas.microsoft.com/sharepoint/v3/contenttype/forms"/>
  </ds:schemaRefs>
</ds:datastoreItem>
</file>

<file path=customXml/itemProps2.xml><?xml version="1.0" encoding="utf-8"?>
<ds:datastoreItem xmlns:ds="http://schemas.openxmlformats.org/officeDocument/2006/customXml" ds:itemID="{C469E440-5816-4C83-ABBE-7CFE7C89D1B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ff6cf81-d52c-47c9-b697-ce2792d7345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565FD778-BB94-47EA-872B-A42531B20634}">
  <ds:schemaRefs>
    <ds:schemaRef ds:uri="http://schemas.microsoft.com/office/2006/documentManagement/types"/>
    <ds:schemaRef ds:uri="http://schemas.openxmlformats.org/package/2006/metadata/core-properties"/>
    <ds:schemaRef ds:uri="http://purl.org/dc/dcmitype/"/>
    <ds:schemaRef ds:uri="http://schemas.microsoft.com/office/infopath/2007/PartnerControls"/>
    <ds:schemaRef ds:uri="http://purl.org/dc/elements/1.1/"/>
    <ds:schemaRef ds:uri="http://schemas.microsoft.com/office/2006/metadata/properties"/>
    <ds:schemaRef ds:uri="1ff6cf81-d52c-47c9-b697-ce2792d73453"/>
    <ds:schemaRef ds:uri="http://www.w3.org/XML/1998/namespace"/>
    <ds:schemaRef ds:uri="http://purl.org/dc/terms/"/>
  </ds:schemaRefs>
</ds:datastoreItem>
</file>

<file path=docProps/app.xml><?xml version="1.0" encoding="utf-8"?>
<Properties xmlns="http://schemas.openxmlformats.org/officeDocument/2006/extended-properties" xmlns:vt="http://schemas.openxmlformats.org/officeDocument/2006/docPropsVTypes">
  <TotalTime>16181</TotalTime>
  <Words>950</Words>
  <Application>Microsoft Office PowerPoint</Application>
  <PresentationFormat>Widescreen</PresentationFormat>
  <Paragraphs>79</Paragraphs>
  <Slides>15</Slides>
  <Notes>12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Calibri</vt:lpstr>
      <vt:lpstr>Times New Roman</vt:lpstr>
      <vt:lpstr>1_Office Theme</vt:lpstr>
      <vt:lpstr>Advisor Training </vt:lpstr>
      <vt:lpstr>Overview </vt:lpstr>
      <vt:lpstr>Advisor Required  </vt:lpstr>
      <vt:lpstr>Role of Advisor </vt:lpstr>
      <vt:lpstr>Role of Advisor </vt:lpstr>
      <vt:lpstr>Role of Advisor </vt:lpstr>
      <vt:lpstr>Role of Advisor </vt:lpstr>
      <vt:lpstr>Live Hearing </vt:lpstr>
      <vt:lpstr>Live Hearing </vt:lpstr>
      <vt:lpstr>Questioning </vt:lpstr>
      <vt:lpstr>Questioning </vt:lpstr>
      <vt:lpstr>Cross-Examination </vt:lpstr>
      <vt:lpstr>Cross-Examination </vt:lpstr>
      <vt:lpstr>Rape Shield Law  </vt:lpstr>
      <vt:lpstr>Bias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IX Training for the Presidents, Title IX Coordinators and Designees, Hearing Panelists and Advisors</dc:title>
  <dc:creator>taylorsinclair</dc:creator>
  <cp:lastModifiedBy>Mo Alvi</cp:lastModifiedBy>
  <cp:revision>350</cp:revision>
  <dcterms:created xsi:type="dcterms:W3CDTF">2020-10-19T17:31:22Z</dcterms:created>
  <dcterms:modified xsi:type="dcterms:W3CDTF">2021-10-21T19:46:48Z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0x010100FE0F9FB1D1AEF7499BCC40BE9E3AB86E</vt:lpwstr>
  </property>
</Properties>
</file>