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62" r:id="rId2"/>
    <p:sldId id="261" r:id="rId3"/>
    <p:sldId id="260" r:id="rId4"/>
    <p:sldId id="258" r:id="rId5"/>
    <p:sldId id="256" r:id="rId6"/>
    <p:sldId id="257" r:id="rId7"/>
    <p:sldId id="259" r:id="rId8"/>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F7F9"/>
    <a:srgbClr val="1D3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2"/>
    <p:restoredTop sz="86411"/>
  </p:normalViewPr>
  <p:slideViewPr>
    <p:cSldViewPr snapToGrid="0" snapToObjects="1">
      <p:cViewPr varScale="1">
        <p:scale>
          <a:sx n="20" d="100"/>
          <a:sy n="20" d="100"/>
        </p:scale>
        <p:origin x="1098"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3316133667"/>
          <c:y val="0.14793427726467009"/>
          <c:w val="0.42838580162623335"/>
          <c:h val="0.64257877277542474"/>
        </c:manualLayout>
      </c:layout>
      <c:doughnut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5DD1-7C48-8F80-3EAB16CBE12B}"/>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2-5DD1-7C48-8F80-3EAB16CBE12B}"/>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DD1-7C48-8F80-3EAB16CBE12B}"/>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5DD1-7C48-8F80-3EAB16CBE12B}"/>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DD1-7C48-8F80-3EAB16CBE12B}"/>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6-5DD1-7C48-8F80-3EAB16CBE12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F1A-3240-93EB-79D9845AE6D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F1A-3240-93EB-79D9845AE6D8}"/>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00-5DD1-7C48-8F80-3EAB16CBE12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6"/>
        <c:delete val="1"/>
      </c:legendEntry>
      <c:legendEntry>
        <c:idx val="7"/>
        <c:delete val="1"/>
      </c:legendEntry>
      <c:layout>
        <c:manualLayout>
          <c:xMode val="edge"/>
          <c:yMode val="edge"/>
          <c:x val="6.7003135317247983E-2"/>
          <c:y val="0.83903520455673375"/>
          <c:w val="0.89245092960564276"/>
          <c:h val="7.168203518358730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1911328372"/>
          <c:y val="0.10954608901608179"/>
          <c:w val="0.42838580162623335"/>
          <c:h val="0.64257877277542474"/>
        </c:manualLayout>
      </c:layout>
      <c:pie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61D0-794B-8531-5B46A0765857}"/>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61D0-794B-8531-5B46A0765857}"/>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61D0-794B-8531-5B46A0765857}"/>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1D0-794B-8531-5B46A0765857}"/>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1D0-794B-8531-5B46A0765857}"/>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B-61D0-794B-8531-5B46A076585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1D0-794B-8531-5B46A076585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61D0-794B-8531-5B46A0765857}"/>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10-61D0-794B-8531-5B46A07658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6"/>
        <c:delete val="1"/>
      </c:legendEntry>
      <c:legendEntry>
        <c:idx val="7"/>
        <c:delete val="1"/>
      </c:legendEntry>
      <c:layout>
        <c:manualLayout>
          <c:xMode val="edge"/>
          <c:yMode val="edge"/>
          <c:x val="0.10974452725736128"/>
          <c:y val="0.78857422918688536"/>
          <c:w val="0.73463662598985202"/>
          <c:h val="5.93528735307581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D3763"/>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xmlns:c16r2="http://schemas.microsoft.com/office/drawing/2015/06/chart">
            <c:ext xmlns:c16="http://schemas.microsoft.com/office/drawing/2014/chart" uri="{C3380CC4-5D6E-409C-BE32-E72D297353CC}">
              <c16:uniqueId val="{00000000-C1D1-AF41-B5B0-FE870795000B}"/>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C1D1-AF41-B5B0-FE870795000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xmlns:c16r2="http://schemas.microsoft.com/office/drawing/2015/06/chart">
            <c:ext xmlns:c16="http://schemas.microsoft.com/office/drawing/2014/chart" uri="{C3380CC4-5D6E-409C-BE32-E72D297353CC}">
              <c16:uniqueId val="{00000002-C1D1-AF41-B5B0-FE870795000B}"/>
            </c:ext>
          </c:extLst>
        </c:ser>
        <c:dLbls>
          <c:showLegendKey val="0"/>
          <c:showVal val="0"/>
          <c:showCatName val="0"/>
          <c:showSerName val="0"/>
          <c:showPercent val="0"/>
          <c:showBubbleSize val="0"/>
        </c:dLbls>
        <c:gapWidth val="219"/>
        <c:overlap val="-27"/>
        <c:axId val="395154656"/>
        <c:axId val="395147600"/>
      </c:barChart>
      <c:catAx>
        <c:axId val="395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5147600"/>
        <c:crosses val="autoZero"/>
        <c:auto val="1"/>
        <c:lblAlgn val="ctr"/>
        <c:lblOffset val="100"/>
        <c:noMultiLvlLbl val="0"/>
      </c:catAx>
      <c:valAx>
        <c:axId val="39514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154656"/>
        <c:crosses val="autoZero"/>
        <c:crossBetween val="between"/>
      </c:valAx>
      <c:spPr>
        <a:noFill/>
        <a:ln>
          <a:noFill/>
        </a:ln>
        <a:effectLst/>
      </c:spPr>
    </c:plotArea>
    <c:legend>
      <c:legendPos val="b"/>
      <c:layout>
        <c:manualLayout>
          <c:xMode val="edge"/>
          <c:yMode val="edge"/>
          <c:x val="0.31598252166241381"/>
          <c:y val="0.94444750997093141"/>
          <c:w val="0.36803485157139604"/>
          <c:h val="5.55524900290685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3316133667"/>
          <c:y val="0.14793427726467009"/>
          <c:w val="0.42838580162623335"/>
          <c:h val="0.64257877277542474"/>
        </c:manualLayout>
      </c:layout>
      <c:doughnut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5DD1-7C48-8F80-3EAB16CBE12B}"/>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2-5DD1-7C48-8F80-3EAB16CBE12B}"/>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DD1-7C48-8F80-3EAB16CBE12B}"/>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5DD1-7C48-8F80-3EAB16CBE12B}"/>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DD1-7C48-8F80-3EAB16CBE12B}"/>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6-5DD1-7C48-8F80-3EAB16CBE12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F1A-3240-93EB-79D9845AE6D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F1A-3240-93EB-79D9845AE6D8}"/>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00-5DD1-7C48-8F80-3EAB16CBE12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6"/>
        <c:delete val="1"/>
      </c:legendEntry>
      <c:legendEntry>
        <c:idx val="7"/>
        <c:delete val="1"/>
      </c:legendEntry>
      <c:layout>
        <c:manualLayout>
          <c:xMode val="edge"/>
          <c:yMode val="edge"/>
          <c:x val="6.7003135317247983E-2"/>
          <c:y val="0.83903520455673375"/>
          <c:w val="0.89245092960564276"/>
          <c:h val="0.1609648420075537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D3763"/>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xmlns:c16r2="http://schemas.microsoft.com/office/drawing/2015/06/chart">
            <c:ext xmlns:c16="http://schemas.microsoft.com/office/drawing/2014/chart" uri="{C3380CC4-5D6E-409C-BE32-E72D297353CC}">
              <c16:uniqueId val="{00000000-C1D1-AF41-B5B0-FE870795000B}"/>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C1D1-AF41-B5B0-FE870795000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xmlns:c16r2="http://schemas.microsoft.com/office/drawing/2015/06/chart">
            <c:ext xmlns:c16="http://schemas.microsoft.com/office/drawing/2014/chart" uri="{C3380CC4-5D6E-409C-BE32-E72D297353CC}">
              <c16:uniqueId val="{00000002-C1D1-AF41-B5B0-FE870795000B}"/>
            </c:ext>
          </c:extLst>
        </c:ser>
        <c:dLbls>
          <c:showLegendKey val="0"/>
          <c:showVal val="0"/>
          <c:showCatName val="0"/>
          <c:showSerName val="0"/>
          <c:showPercent val="0"/>
          <c:showBubbleSize val="0"/>
        </c:dLbls>
        <c:gapWidth val="219"/>
        <c:overlap val="-27"/>
        <c:axId val="395147992"/>
        <c:axId val="395148384"/>
      </c:barChart>
      <c:catAx>
        <c:axId val="39514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5148384"/>
        <c:crosses val="autoZero"/>
        <c:auto val="1"/>
        <c:lblAlgn val="ctr"/>
        <c:lblOffset val="100"/>
        <c:noMultiLvlLbl val="0"/>
      </c:catAx>
      <c:valAx>
        <c:axId val="39514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147992"/>
        <c:crosses val="autoZero"/>
        <c:crossBetween val="between"/>
      </c:valAx>
      <c:spPr>
        <a:noFill/>
        <a:ln>
          <a:noFill/>
        </a:ln>
        <a:effectLst/>
      </c:spPr>
    </c:plotArea>
    <c:legend>
      <c:legendPos val="b"/>
      <c:layout>
        <c:manualLayout>
          <c:xMode val="edge"/>
          <c:yMode val="edge"/>
          <c:x val="0.31598252166241381"/>
          <c:y val="0.94444750997093141"/>
          <c:w val="0.36803485157139604"/>
          <c:h val="5.55524900290685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3316133667"/>
          <c:y val="0.14793427726467009"/>
          <c:w val="0.42838580162623335"/>
          <c:h val="0.64257877277542474"/>
        </c:manualLayout>
      </c:layout>
      <c:doughnut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5DD1-7C48-8F80-3EAB16CBE12B}"/>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2-5DD1-7C48-8F80-3EAB16CBE12B}"/>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DD1-7C48-8F80-3EAB16CBE12B}"/>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5DD1-7C48-8F80-3EAB16CBE12B}"/>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DD1-7C48-8F80-3EAB16CBE12B}"/>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6-5DD1-7C48-8F80-3EAB16CBE12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F1A-3240-93EB-79D9845AE6D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F1A-3240-93EB-79D9845AE6D8}"/>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00-5DD1-7C48-8F80-3EAB16CBE12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6"/>
        <c:delete val="1"/>
      </c:legendEntry>
      <c:legendEntry>
        <c:idx val="7"/>
        <c:delete val="1"/>
      </c:legendEntry>
      <c:layout>
        <c:manualLayout>
          <c:xMode val="edge"/>
          <c:yMode val="edge"/>
          <c:x val="6.5359236008798879E-2"/>
          <c:y val="0.84150105351940718"/>
          <c:w val="0.84806564827751718"/>
          <c:h val="6.6750337258240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070329561298944E-2"/>
          <c:y val="0.1379985111000612"/>
          <c:w val="0.92392967043870111"/>
          <c:h val="0.68741914235958168"/>
        </c:manualLayout>
      </c:layout>
      <c:barChart>
        <c:barDir val="col"/>
        <c:grouping val="clustered"/>
        <c:varyColors val="0"/>
        <c:ser>
          <c:idx val="0"/>
          <c:order val="0"/>
          <c:tx>
            <c:strRef>
              <c:f>Sheet1!$B$1</c:f>
              <c:strCache>
                <c:ptCount val="1"/>
                <c:pt idx="0">
                  <c:v>Series 1</c:v>
                </c:pt>
              </c:strCache>
            </c:strRef>
          </c:tx>
          <c:spPr>
            <a:solidFill>
              <a:srgbClr val="1D3763"/>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xmlns:c16r2="http://schemas.microsoft.com/office/drawing/2015/06/chart">
            <c:ext xmlns:c16="http://schemas.microsoft.com/office/drawing/2014/chart" uri="{C3380CC4-5D6E-409C-BE32-E72D297353CC}">
              <c16:uniqueId val="{00000000-C1D1-AF41-B5B0-FE870795000B}"/>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C1D1-AF41-B5B0-FE870795000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xmlns:c16r2="http://schemas.microsoft.com/office/drawing/2015/06/chart">
            <c:ext xmlns:c16="http://schemas.microsoft.com/office/drawing/2014/chart" uri="{C3380CC4-5D6E-409C-BE32-E72D297353CC}">
              <c16:uniqueId val="{00000002-C1D1-AF41-B5B0-FE870795000B}"/>
            </c:ext>
          </c:extLst>
        </c:ser>
        <c:dLbls>
          <c:showLegendKey val="0"/>
          <c:showVal val="0"/>
          <c:showCatName val="0"/>
          <c:showSerName val="0"/>
          <c:showPercent val="0"/>
          <c:showBubbleSize val="0"/>
        </c:dLbls>
        <c:gapWidth val="219"/>
        <c:overlap val="-27"/>
        <c:axId val="395150736"/>
        <c:axId val="395151128"/>
      </c:barChart>
      <c:catAx>
        <c:axId val="39515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5151128"/>
        <c:crosses val="autoZero"/>
        <c:auto val="1"/>
        <c:lblAlgn val="ctr"/>
        <c:lblOffset val="100"/>
        <c:noMultiLvlLbl val="0"/>
      </c:catAx>
      <c:valAx>
        <c:axId val="39515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150736"/>
        <c:crosses val="autoZero"/>
        <c:crossBetween val="between"/>
      </c:valAx>
      <c:spPr>
        <a:noFill/>
        <a:ln>
          <a:noFill/>
        </a:ln>
        <a:effectLst/>
      </c:spPr>
    </c:plotArea>
    <c:legend>
      <c:legendPos val="b"/>
      <c:layout>
        <c:manualLayout>
          <c:xMode val="edge"/>
          <c:yMode val="edge"/>
          <c:x val="0.22547534759395385"/>
          <c:y val="0.94702328794637436"/>
          <c:w val="0.58241975379230193"/>
          <c:h val="4.096335168339971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3316133667"/>
          <c:y val="0.14793427726467009"/>
          <c:w val="0.42838580162623335"/>
          <c:h val="0.64257877277542474"/>
        </c:manualLayout>
      </c:layout>
      <c:doughnut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5DD1-7C48-8F80-3EAB16CBE12B}"/>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2-5DD1-7C48-8F80-3EAB16CBE12B}"/>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DD1-7C48-8F80-3EAB16CBE12B}"/>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5DD1-7C48-8F80-3EAB16CBE12B}"/>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DD1-7C48-8F80-3EAB16CBE12B}"/>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6-5DD1-7C48-8F80-3EAB16CBE12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F1A-3240-93EB-79D9845AE6D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F1A-3240-93EB-79D9845AE6D8}"/>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00-5DD1-7C48-8F80-3EAB16CBE12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6"/>
        <c:delete val="1"/>
      </c:legendEntry>
      <c:legendEntry>
        <c:idx val="7"/>
        <c:delete val="1"/>
      </c:legendEntry>
      <c:layout>
        <c:manualLayout>
          <c:xMode val="edge"/>
          <c:yMode val="edge"/>
          <c:x val="6.7003135317247983E-2"/>
          <c:y val="0.83903520455673375"/>
          <c:w val="0.89245092960564276"/>
          <c:h val="7.168203518358730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D3763"/>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xmlns:c16r2="http://schemas.microsoft.com/office/drawing/2015/06/chart">
            <c:ext xmlns:c16="http://schemas.microsoft.com/office/drawing/2014/chart" uri="{C3380CC4-5D6E-409C-BE32-E72D297353CC}">
              <c16:uniqueId val="{00000000-C1D1-AF41-B5B0-FE870795000B}"/>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C1D1-AF41-B5B0-FE870795000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xmlns:c16r2="http://schemas.microsoft.com/office/drawing/2015/06/chart">
            <c:ext xmlns:c16="http://schemas.microsoft.com/office/drawing/2014/chart" uri="{C3380CC4-5D6E-409C-BE32-E72D297353CC}">
              <c16:uniqueId val="{00000002-C1D1-AF41-B5B0-FE870795000B}"/>
            </c:ext>
          </c:extLst>
        </c:ser>
        <c:dLbls>
          <c:showLegendKey val="0"/>
          <c:showVal val="0"/>
          <c:showCatName val="0"/>
          <c:showSerName val="0"/>
          <c:showPercent val="0"/>
          <c:showBubbleSize val="0"/>
        </c:dLbls>
        <c:gapWidth val="219"/>
        <c:overlap val="-27"/>
        <c:axId val="400468752"/>
        <c:axId val="400469144"/>
      </c:barChart>
      <c:catAx>
        <c:axId val="40046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0469144"/>
        <c:crosses val="autoZero"/>
        <c:auto val="1"/>
        <c:lblAlgn val="ctr"/>
        <c:lblOffset val="100"/>
        <c:noMultiLvlLbl val="0"/>
      </c:catAx>
      <c:valAx>
        <c:axId val="400469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0468752"/>
        <c:crosses val="autoZero"/>
        <c:crossBetween val="between"/>
      </c:valAx>
      <c:spPr>
        <a:noFill/>
        <a:ln>
          <a:noFill/>
        </a:ln>
        <a:effectLst/>
      </c:spPr>
    </c:plotArea>
    <c:legend>
      <c:legendPos val="b"/>
      <c:layout>
        <c:manualLayout>
          <c:xMode val="edge"/>
          <c:yMode val="edge"/>
          <c:x val="0.31598252166241381"/>
          <c:y val="0.94444750997093141"/>
          <c:w val="0.36803485157139604"/>
          <c:h val="5.55524900290685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a:t>TITLE</a:t>
            </a:r>
          </a:p>
        </c:rich>
      </c:tx>
      <c:layout>
        <c:manualLayout>
          <c:xMode val="edge"/>
          <c:yMode val="edge"/>
          <c:x val="0.441590177580921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07611911328372"/>
          <c:y val="0.10954608901608179"/>
          <c:w val="0.42838580162623335"/>
          <c:h val="0.64257877277542474"/>
        </c:manualLayout>
      </c:layout>
      <c:pieChart>
        <c:varyColors val="1"/>
        <c:ser>
          <c:idx val="0"/>
          <c:order val="0"/>
          <c:tx>
            <c:strRef>
              <c:f>Sheet1!$B$1</c:f>
              <c:strCache>
                <c:ptCount val="1"/>
                <c:pt idx="0">
                  <c:v>Sales</c:v>
                </c:pt>
              </c:strCache>
            </c:strRef>
          </c:tx>
          <c:dPt>
            <c:idx val="0"/>
            <c:bubble3D val="0"/>
            <c:spPr>
              <a:solidFill>
                <a:srgbClr val="1D3763"/>
              </a:solidFill>
              <a:ln w="19050">
                <a:solidFill>
                  <a:schemeClr val="lt1"/>
                </a:solidFill>
              </a:ln>
              <a:effectLst/>
            </c:spPr>
            <c:extLst xmlns:c16r2="http://schemas.microsoft.com/office/drawing/2015/06/chart">
              <c:ext xmlns:c16="http://schemas.microsoft.com/office/drawing/2014/chart" uri="{C3380CC4-5D6E-409C-BE32-E72D297353CC}">
                <c16:uniqueId val="{00000001-61D0-794B-8531-5B46A0765857}"/>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61D0-794B-8531-5B46A0765857}"/>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61D0-794B-8531-5B46A0765857}"/>
              </c:ext>
            </c:extLst>
          </c:dPt>
          <c:dPt>
            <c:idx val="3"/>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1D0-794B-8531-5B46A0765857}"/>
              </c:ext>
            </c:extLst>
          </c:dPt>
          <c:dPt>
            <c:idx val="4"/>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1D0-794B-8531-5B46A0765857}"/>
              </c:ext>
            </c:extLst>
          </c:dPt>
          <c:dPt>
            <c:idx val="5"/>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B-61D0-794B-8531-5B46A076585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1D0-794B-8531-5B46A076585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61D0-794B-8531-5B46A0765857}"/>
              </c:ext>
            </c:extLst>
          </c:dPt>
          <c:cat>
            <c:strRef>
              <c:f>Sheet1!$A$2:$A$9</c:f>
              <c:strCache>
                <c:ptCount val="6"/>
                <c:pt idx="0">
                  <c:v>1st Qtr</c:v>
                </c:pt>
                <c:pt idx="1">
                  <c:v>2nd Qtr</c:v>
                </c:pt>
                <c:pt idx="2">
                  <c:v>3rd Qtr</c:v>
                </c:pt>
                <c:pt idx="3">
                  <c:v>4th Qtr</c:v>
                </c:pt>
                <c:pt idx="4">
                  <c:v>5th Qtr</c:v>
                </c:pt>
                <c:pt idx="5">
                  <c:v>6th Qtr</c:v>
                </c:pt>
              </c:strCache>
            </c:strRef>
          </c:cat>
          <c:val>
            <c:numRef>
              <c:f>Sheet1!$B$2:$B$9</c:f>
              <c:numCache>
                <c:formatCode>General</c:formatCode>
                <c:ptCount val="8"/>
                <c:pt idx="0">
                  <c:v>5</c:v>
                </c:pt>
                <c:pt idx="1">
                  <c:v>4</c:v>
                </c:pt>
                <c:pt idx="2">
                  <c:v>3</c:v>
                </c:pt>
                <c:pt idx="3">
                  <c:v>2</c:v>
                </c:pt>
                <c:pt idx="4">
                  <c:v>1</c:v>
                </c:pt>
                <c:pt idx="5">
                  <c:v>0.5</c:v>
                </c:pt>
              </c:numCache>
            </c:numRef>
          </c:val>
          <c:extLst xmlns:c16r2="http://schemas.microsoft.com/office/drawing/2015/06/chart">
            <c:ext xmlns:c16="http://schemas.microsoft.com/office/drawing/2014/chart" uri="{C3380CC4-5D6E-409C-BE32-E72D297353CC}">
              <c16:uniqueId val="{00000010-61D0-794B-8531-5B46A07658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6"/>
        <c:delete val="1"/>
      </c:legendEntry>
      <c:legendEntry>
        <c:idx val="7"/>
        <c:delete val="1"/>
      </c:legendEntry>
      <c:layout>
        <c:manualLayout>
          <c:xMode val="edge"/>
          <c:yMode val="edge"/>
          <c:x val="0.10974452725736128"/>
          <c:y val="0.78857422918688536"/>
          <c:w val="0.73463662598985202"/>
          <c:h val="5.93528735307581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9C0A1-4209-924F-B02A-623D0BF3AEB0}"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11EBB-6155-444C-8A85-A69192F9F6B0}" type="slidenum">
              <a:rPr lang="en-US" smtClean="0"/>
              <a:t>‹#›</a:t>
            </a:fld>
            <a:endParaRPr lang="en-US"/>
          </a:p>
        </p:txBody>
      </p:sp>
    </p:spTree>
    <p:extLst>
      <p:ext uri="{BB962C8B-B14F-4D97-AF65-F5344CB8AC3E}">
        <p14:creationId xmlns:p14="http://schemas.microsoft.com/office/powerpoint/2010/main" val="285662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11EBB-6155-444C-8A85-A69192F9F6B0}" type="slidenum">
              <a:rPr lang="en-US" smtClean="0"/>
              <a:t>3</a:t>
            </a:fld>
            <a:endParaRPr lang="en-US"/>
          </a:p>
        </p:txBody>
      </p:sp>
    </p:spTree>
    <p:extLst>
      <p:ext uri="{BB962C8B-B14F-4D97-AF65-F5344CB8AC3E}">
        <p14:creationId xmlns:p14="http://schemas.microsoft.com/office/powerpoint/2010/main" val="26340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11EBB-6155-444C-8A85-A69192F9F6B0}" type="slidenum">
              <a:rPr lang="en-US" smtClean="0"/>
              <a:t>4</a:t>
            </a:fld>
            <a:endParaRPr lang="en-US"/>
          </a:p>
        </p:txBody>
      </p:sp>
    </p:spTree>
    <p:extLst>
      <p:ext uri="{BB962C8B-B14F-4D97-AF65-F5344CB8AC3E}">
        <p14:creationId xmlns:p14="http://schemas.microsoft.com/office/powerpoint/2010/main" val="193280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11EBB-6155-444C-8A85-A69192F9F6B0}" type="slidenum">
              <a:rPr lang="en-US" smtClean="0"/>
              <a:t>5</a:t>
            </a:fld>
            <a:endParaRPr lang="en-US"/>
          </a:p>
        </p:txBody>
      </p:sp>
    </p:spTree>
    <p:extLst>
      <p:ext uri="{BB962C8B-B14F-4D97-AF65-F5344CB8AC3E}">
        <p14:creationId xmlns:p14="http://schemas.microsoft.com/office/powerpoint/2010/main" val="313333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64815-4125-DC48-BDF4-36DEC75D7CF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142954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64815-4125-DC48-BDF4-36DEC75D7CF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21931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64815-4125-DC48-BDF4-36DEC75D7CF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44385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64815-4125-DC48-BDF4-36DEC75D7CF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29368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64815-4125-DC48-BDF4-36DEC75D7CF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04166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64815-4125-DC48-BDF4-36DEC75D7CF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158890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64815-4125-DC48-BDF4-36DEC75D7CF5}"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50230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F64815-4125-DC48-BDF4-36DEC75D7CF5}"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7509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64815-4125-DC48-BDF4-36DEC75D7CF5}"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289436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6F64815-4125-DC48-BDF4-36DEC75D7CF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20125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6F64815-4125-DC48-BDF4-36DEC75D7CF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EA95E-E8C8-A246-9FA5-0E145AD15015}" type="slidenum">
              <a:rPr lang="en-US" smtClean="0"/>
              <a:t>‹#›</a:t>
            </a:fld>
            <a:endParaRPr lang="en-US"/>
          </a:p>
        </p:txBody>
      </p:sp>
    </p:spTree>
    <p:extLst>
      <p:ext uri="{BB962C8B-B14F-4D97-AF65-F5344CB8AC3E}">
        <p14:creationId xmlns:p14="http://schemas.microsoft.com/office/powerpoint/2010/main" val="350627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6F64815-4125-DC48-BDF4-36DEC75D7CF5}" type="datetimeFigureOut">
              <a:rPr lang="en-US" smtClean="0"/>
              <a:t>1/22/2020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0AEA95E-E8C8-A246-9FA5-0E145AD15015}" type="slidenum">
              <a:rPr lang="en-US" smtClean="0"/>
              <a:t>‹#›</a:t>
            </a:fld>
            <a:endParaRPr lang="en-US"/>
          </a:p>
        </p:txBody>
      </p:sp>
    </p:spTree>
    <p:extLst>
      <p:ext uri="{BB962C8B-B14F-4D97-AF65-F5344CB8AC3E}">
        <p14:creationId xmlns:p14="http://schemas.microsoft.com/office/powerpoint/2010/main" val="1770466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emf"/><Relationship Id="rId7" Type="http://schemas.openxmlformats.org/officeDocument/2006/relationships/image" Target="../media/image7.jp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chart" Target="../charts/chart1.xml"/><Relationship Id="rId4" Type="http://schemas.openxmlformats.org/officeDocument/2006/relationships/image" Target="../media/image5.emf"/><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9.jp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chart" Target="../charts/chart5.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8.emf"/><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9.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jpg"/><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58E050A-82A1-7342-B686-3473209856D2}"/>
              </a:ext>
            </a:extLst>
          </p:cNvPr>
          <p:cNvSpPr/>
          <p:nvPr/>
        </p:nvSpPr>
        <p:spPr>
          <a:xfrm>
            <a:off x="26132590" y="0"/>
            <a:ext cx="17758610" cy="33014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35F05D8B-A6FB-5D4C-A383-2BAE2F03D5FC}"/>
              </a:ext>
            </a:extLst>
          </p:cNvPr>
          <p:cNvSpPr>
            <a:spLocks noGrp="1"/>
          </p:cNvSpPr>
          <p:nvPr>
            <p:ph type="title"/>
          </p:nvPr>
        </p:nvSpPr>
        <p:spPr>
          <a:xfrm>
            <a:off x="1878131" y="2279300"/>
            <a:ext cx="28392120" cy="1407876"/>
          </a:xfrm>
        </p:spPr>
        <p:txBody>
          <a:bodyPr>
            <a:normAutofit fontScale="90000"/>
          </a:bodyPr>
          <a:lstStyle/>
          <a:p>
            <a:r>
              <a:rPr lang="en-US" dirty="0">
                <a:solidFill>
                  <a:srgbClr val="233760"/>
                </a:solidFill>
                <a:latin typeface="Hypatia Sans Pro" panose="020B0502020204020303" pitchFamily="34" charset="0"/>
              </a:rPr>
              <a:t>INSTRUCTIONS</a:t>
            </a:r>
          </a:p>
        </p:txBody>
      </p:sp>
      <p:pic>
        <p:nvPicPr>
          <p:cNvPr id="5" name="Picture 4">
            <a:extLst>
              <a:ext uri="{FF2B5EF4-FFF2-40B4-BE49-F238E27FC236}">
                <a16:creationId xmlns:a16="http://schemas.microsoft.com/office/drawing/2014/main" xmlns="" id="{D91D5B2F-1ECD-0941-8FC0-57C7B4B41060}"/>
              </a:ext>
            </a:extLst>
          </p:cNvPr>
          <p:cNvPicPr>
            <a:picLocks noChangeAspect="1"/>
          </p:cNvPicPr>
          <p:nvPr/>
        </p:nvPicPr>
        <p:blipFill>
          <a:blip r:embed="rId2"/>
          <a:stretch>
            <a:fillRect/>
          </a:stretch>
        </p:blipFill>
        <p:spPr>
          <a:xfrm>
            <a:off x="28411944" y="0"/>
            <a:ext cx="13199903" cy="17082227"/>
          </a:xfrm>
          <a:prstGeom prst="rect">
            <a:avLst/>
          </a:prstGeom>
        </p:spPr>
      </p:pic>
      <p:pic>
        <p:nvPicPr>
          <p:cNvPr id="6" name="Picture 5">
            <a:extLst>
              <a:ext uri="{FF2B5EF4-FFF2-40B4-BE49-F238E27FC236}">
                <a16:creationId xmlns:a16="http://schemas.microsoft.com/office/drawing/2014/main" xmlns="" id="{0AAED698-3DED-F84D-A517-AF2ECB5B8B80}"/>
              </a:ext>
            </a:extLst>
          </p:cNvPr>
          <p:cNvPicPr>
            <a:picLocks noChangeAspect="1"/>
          </p:cNvPicPr>
          <p:nvPr/>
        </p:nvPicPr>
        <p:blipFill>
          <a:blip r:embed="rId3"/>
          <a:stretch>
            <a:fillRect/>
          </a:stretch>
        </p:blipFill>
        <p:spPr>
          <a:xfrm>
            <a:off x="28411943" y="15932424"/>
            <a:ext cx="13199904" cy="17082228"/>
          </a:xfrm>
          <a:prstGeom prst="rect">
            <a:avLst/>
          </a:prstGeom>
        </p:spPr>
      </p:pic>
      <p:sp>
        <p:nvSpPr>
          <p:cNvPr id="7" name="TextBox 6">
            <a:extLst>
              <a:ext uri="{FF2B5EF4-FFF2-40B4-BE49-F238E27FC236}">
                <a16:creationId xmlns:a16="http://schemas.microsoft.com/office/drawing/2014/main" xmlns="" id="{637FB599-DDD4-C84C-A1A3-0A168DEA164D}"/>
              </a:ext>
            </a:extLst>
          </p:cNvPr>
          <p:cNvSpPr txBox="1"/>
          <p:nvPr/>
        </p:nvSpPr>
        <p:spPr>
          <a:xfrm>
            <a:off x="1878131" y="5292709"/>
            <a:ext cx="22233154" cy="26253341"/>
          </a:xfrm>
          <a:prstGeom prst="rect">
            <a:avLst/>
          </a:prstGeom>
          <a:noFill/>
        </p:spPr>
        <p:txBody>
          <a:bodyPr wrap="square" rtlCol="0">
            <a:spAutoFit/>
          </a:bodyPr>
          <a:lstStyle/>
          <a:p>
            <a:r>
              <a:rPr lang="en-US" sz="6600" dirty="0">
                <a:solidFill>
                  <a:schemeClr val="bg2">
                    <a:lumMod val="25000"/>
                  </a:schemeClr>
                </a:solidFill>
                <a:latin typeface="Hypatia Sans Pro" panose="020B0502020204020303" pitchFamily="34" charset="0"/>
                <a:cs typeface="Calibri" panose="020F0502020204030204" pitchFamily="34" charset="0"/>
              </a:rPr>
              <a:t>All of these templates have been set up using the Peru State College Branding. However, please use whatever color scheme you wish, just keep in mind our logo guidelines provided on the right when changing colors, design or resizing any logos. </a:t>
            </a:r>
          </a:p>
          <a:p>
            <a:endParaRPr lang="en-US" sz="6600" dirty="0">
              <a:solidFill>
                <a:schemeClr val="bg2">
                  <a:lumMod val="25000"/>
                </a:schemeClr>
              </a:solidFill>
              <a:latin typeface="Hypatia Sans Pro" panose="020B0502020204020303" pitchFamily="34" charset="0"/>
              <a:cs typeface="Calibri" panose="020F0502020204030204" pitchFamily="34" charset="0"/>
            </a:endParaRPr>
          </a:p>
          <a:p>
            <a:r>
              <a:rPr lang="en-US" sz="6600" dirty="0">
                <a:solidFill>
                  <a:schemeClr val="bg2">
                    <a:lumMod val="25000"/>
                  </a:schemeClr>
                </a:solidFill>
                <a:latin typeface="Hypatia Sans Pro" panose="020B0502020204020303" pitchFamily="34" charset="0"/>
                <a:cs typeface="Calibri" panose="020F0502020204030204" pitchFamily="34" charset="0"/>
              </a:rPr>
              <a:t>Also, all templates provided are just suggestions; Please feel free to mix and match templates however you wish!</a:t>
            </a:r>
          </a:p>
          <a:p>
            <a:endParaRPr lang="en-US" sz="6600" dirty="0">
              <a:solidFill>
                <a:schemeClr val="bg2">
                  <a:lumMod val="25000"/>
                </a:schemeClr>
              </a:solidFill>
              <a:latin typeface="Hypatia Sans Pro" panose="020B0502020204020303" pitchFamily="34" charset="0"/>
              <a:cs typeface="Calibri" panose="020F0502020204030204" pitchFamily="34" charset="0"/>
            </a:endParaRPr>
          </a:p>
          <a:p>
            <a:r>
              <a:rPr lang="en-US" sz="6600" b="1" dirty="0">
                <a:solidFill>
                  <a:schemeClr val="bg2">
                    <a:lumMod val="25000"/>
                  </a:schemeClr>
                </a:solidFill>
                <a:latin typeface="Hypatia Sans Pro" panose="020B0502020204020303" pitchFamily="34" charset="0"/>
                <a:cs typeface="Calibri" panose="020F0502020204030204" pitchFamily="34" charset="0"/>
              </a:rPr>
              <a:t>Some of these guidelines are included in each template,</a:t>
            </a:r>
            <a:br>
              <a:rPr lang="en-US" sz="6600" b="1" dirty="0">
                <a:solidFill>
                  <a:schemeClr val="bg2">
                    <a:lumMod val="25000"/>
                  </a:schemeClr>
                </a:solidFill>
                <a:latin typeface="Hypatia Sans Pro" panose="020B0502020204020303" pitchFamily="34" charset="0"/>
                <a:cs typeface="Calibri" panose="020F0502020204030204" pitchFamily="34" charset="0"/>
              </a:rPr>
            </a:br>
            <a:r>
              <a:rPr lang="en-US" sz="6600" b="1" dirty="0">
                <a:solidFill>
                  <a:schemeClr val="bg2">
                    <a:lumMod val="25000"/>
                  </a:schemeClr>
                </a:solidFill>
                <a:latin typeface="Hypatia Sans Pro" panose="020B0502020204020303" pitchFamily="34" charset="0"/>
                <a:cs typeface="Calibri" panose="020F0502020204030204" pitchFamily="34" charset="0"/>
              </a:rPr>
              <a:t>but just to reiterate:</a:t>
            </a:r>
          </a:p>
          <a:p>
            <a:endParaRPr lang="en-US" sz="4000" dirty="0">
              <a:solidFill>
                <a:schemeClr val="bg2">
                  <a:lumMod val="25000"/>
                </a:schemeClr>
              </a:solidFill>
              <a:latin typeface="Hypatia Sans Pro" panose="020B0502020204020303" pitchFamily="34" charset="0"/>
              <a:cs typeface="Calibri" panose="020F0502020204030204" pitchFamily="34" charset="0"/>
            </a:endParaRPr>
          </a:p>
          <a:p>
            <a:pPr marL="685800" indent="-685800">
              <a:buFont typeface="Arial" panose="020B0604020202020204" pitchFamily="34" charset="0"/>
              <a:buChar char="•"/>
            </a:pPr>
            <a:r>
              <a:rPr lang="en-US" sz="4000" dirty="0">
                <a:solidFill>
                  <a:schemeClr val="bg2">
                    <a:lumMod val="25000"/>
                  </a:schemeClr>
                </a:solidFill>
                <a:latin typeface="Hypatia Sans Pro" panose="020B0502020204020303" pitchFamily="34" charset="0"/>
                <a:cs typeface="Calibri" panose="020F0502020204030204" pitchFamily="34" charset="0"/>
              </a:rPr>
              <a:t>For legibility purposes, please make sure that </a:t>
            </a:r>
            <a:r>
              <a:rPr lang="en-US" sz="4000" dirty="0">
                <a:solidFill>
                  <a:schemeClr val="bg2">
                    <a:lumMod val="25000"/>
                  </a:schemeClr>
                </a:solidFill>
                <a:effectLst/>
                <a:latin typeface="Hypatia Sans Pro" panose="020B0502020204020303" pitchFamily="34" charset="0"/>
                <a:cs typeface="Calibri" panose="020F0502020204030204" pitchFamily="34" charset="0"/>
              </a:rPr>
              <a:t>the smallest font size for your header is 36pt</a:t>
            </a:r>
            <a:r>
              <a:rPr lang="en-US" sz="4000" dirty="0">
                <a:solidFill>
                  <a:schemeClr val="bg2">
                    <a:lumMod val="25000"/>
                  </a:schemeClr>
                </a:solidFill>
                <a:latin typeface="Hypatia Sans Pro" panose="020B0502020204020303" pitchFamily="34" charset="0"/>
                <a:cs typeface="Calibri" panose="020F0502020204030204" pitchFamily="34" charset="0"/>
              </a:rPr>
              <a:t>, </a:t>
            </a:r>
            <a:r>
              <a:rPr lang="en-US" sz="4000" dirty="0">
                <a:solidFill>
                  <a:schemeClr val="bg2">
                    <a:lumMod val="25000"/>
                  </a:schemeClr>
                </a:solidFill>
                <a:effectLst/>
                <a:latin typeface="Hypatia Sans Pro" panose="020B0502020204020303" pitchFamily="34" charset="0"/>
                <a:cs typeface="Calibri" panose="020F0502020204030204" pitchFamily="34" charset="0"/>
              </a:rPr>
              <a:t>Subhead font at least 5</a:t>
            </a:r>
            <a:r>
              <a:rPr lang="en-US" sz="4000" dirty="0">
                <a:solidFill>
                  <a:schemeClr val="bg2">
                    <a:lumMod val="25000"/>
                  </a:schemeClr>
                </a:solidFill>
                <a:latin typeface="Hypatia Sans Pro" panose="020B0502020204020303" pitchFamily="34" charset="0"/>
                <a:cs typeface="Calibri" panose="020F0502020204030204" pitchFamily="34" charset="0"/>
              </a:rPr>
              <a:t>pts smaller than the header size you choose. </a:t>
            </a:r>
            <a:r>
              <a:rPr lang="en-US" sz="4000" dirty="0">
                <a:solidFill>
                  <a:schemeClr val="bg2">
                    <a:lumMod val="25000"/>
                  </a:schemeClr>
                </a:solidFill>
                <a:effectLst/>
                <a:latin typeface="Hypatia Sans Pro" panose="020B0502020204020303" pitchFamily="34" charset="0"/>
                <a:cs typeface="Calibri" panose="020F0502020204030204" pitchFamily="34" charset="0"/>
              </a:rPr>
              <a:t>The smallest font size for your body text should be 30 points. </a:t>
            </a:r>
            <a:r>
              <a:rPr lang="en-US" sz="4000" dirty="0">
                <a:solidFill>
                  <a:schemeClr val="bg2">
                    <a:lumMod val="25000"/>
                  </a:schemeClr>
                </a:solidFill>
                <a:latin typeface="Hypatia Sans Pro" panose="020B0502020204020303" pitchFamily="34" charset="0"/>
                <a:cs typeface="Calibri" panose="020F0502020204030204" pitchFamily="34" charset="0"/>
              </a:rPr>
              <a:t>Captions if needed (at the least size should be 26pts). Keep in mind that some of these are not set up to the smallest sizes in the templates. </a:t>
            </a:r>
          </a:p>
          <a:p>
            <a:pPr marL="685800" indent="-685800">
              <a:buFont typeface="Arial" panose="020B0604020202020204" pitchFamily="34" charset="0"/>
              <a:buChar char="•"/>
            </a:pPr>
            <a:endParaRPr lang="en-US" sz="4000" dirty="0">
              <a:solidFill>
                <a:schemeClr val="bg2">
                  <a:lumMod val="25000"/>
                </a:schemeClr>
              </a:solidFill>
              <a:latin typeface="Hypatia Sans Pro" panose="020B0502020204020303" pitchFamily="34" charset="0"/>
              <a:cs typeface="Calibri" panose="020F0502020204030204" pitchFamily="34" charset="0"/>
            </a:endParaRPr>
          </a:p>
          <a:p>
            <a:pPr marL="2529230" lvl="1" indent="-685800">
              <a:buFont typeface="Arial" panose="020B0604020202020204" pitchFamily="34" charset="0"/>
              <a:buChar char="•"/>
            </a:pPr>
            <a:r>
              <a:rPr lang="en-US" sz="4000" dirty="0">
                <a:solidFill>
                  <a:schemeClr val="bg2">
                    <a:lumMod val="25000"/>
                  </a:schemeClr>
                </a:solidFill>
                <a:effectLst/>
                <a:latin typeface="Hypatia Sans Pro" panose="020B0502020204020303" pitchFamily="34" charset="0"/>
                <a:cs typeface="Calibri" panose="020F0502020204030204" pitchFamily="34" charset="0"/>
              </a:rPr>
              <a:t>Make sure your Project Title is bigger than everything else, and the Project subtitle/presenters name is between the size of your Project Title and  your headers.</a:t>
            </a:r>
          </a:p>
          <a:p>
            <a:pPr marL="2529230" lvl="1" indent="-685800">
              <a:buFont typeface="Arial" panose="020B0604020202020204" pitchFamily="34" charset="0"/>
              <a:buChar char="•"/>
            </a:pPr>
            <a:endParaRPr lang="en-US" sz="4000" dirty="0">
              <a:solidFill>
                <a:schemeClr val="bg2">
                  <a:lumMod val="25000"/>
                </a:schemeClr>
              </a:solidFill>
              <a:effectLst/>
              <a:latin typeface="Hypatia Sans Pro" panose="020B0502020204020303" pitchFamily="34" charset="0"/>
              <a:cs typeface="Calibri" panose="020F0502020204030204" pitchFamily="34" charset="0"/>
            </a:endParaRPr>
          </a:p>
          <a:p>
            <a:pPr marL="2529230" lvl="1" indent="-685800">
              <a:buFont typeface="Arial" panose="020B0604020202020204" pitchFamily="34" charset="0"/>
              <a:buChar char="•"/>
            </a:pPr>
            <a:r>
              <a:rPr lang="en-US" sz="4000" dirty="0">
                <a:solidFill>
                  <a:schemeClr val="bg2">
                    <a:lumMod val="25000"/>
                  </a:schemeClr>
                </a:solidFill>
                <a:latin typeface="Hypatia Sans Pro" panose="020B0502020204020303" pitchFamily="34" charset="0"/>
                <a:cs typeface="Calibri" panose="020F0502020204030204" pitchFamily="34" charset="0"/>
              </a:rPr>
              <a:t>Also make sure that whatever fonts you choose to use are legible.</a:t>
            </a:r>
          </a:p>
          <a:p>
            <a:pPr marL="2529230" lvl="1" indent="-685800">
              <a:buFont typeface="Arial" panose="020B0604020202020204" pitchFamily="34" charset="0"/>
              <a:buChar char="•"/>
            </a:pPr>
            <a:endParaRPr lang="en-US" sz="4000" dirty="0">
              <a:solidFill>
                <a:schemeClr val="bg2">
                  <a:lumMod val="25000"/>
                </a:schemeClr>
              </a:solidFill>
              <a:effectLst/>
              <a:latin typeface="Hypatia Sans Pro" panose="020B0502020204020303" pitchFamily="34" charset="0"/>
              <a:cs typeface="Calibri" panose="020F0502020204030204" pitchFamily="34" charset="0"/>
            </a:endParaRPr>
          </a:p>
          <a:p>
            <a:pPr marL="571500" indent="-571500">
              <a:buFont typeface="Arial" panose="020B0604020202020204" pitchFamily="34" charset="0"/>
              <a:buChar char="•"/>
            </a:pPr>
            <a:r>
              <a:rPr lang="en-US" sz="4000" dirty="0">
                <a:solidFill>
                  <a:schemeClr val="bg2">
                    <a:lumMod val="25000"/>
                  </a:schemeClr>
                </a:solidFill>
                <a:latin typeface="Hypatia Sans Pro" panose="020B0502020204020303" pitchFamily="34" charset="0"/>
                <a:cs typeface="Calibri" panose="020F0502020204030204" pitchFamily="34" charset="0"/>
              </a:rPr>
              <a:t>Please change all pictures provided in this template to fit your research topic. Please </a:t>
            </a:r>
            <a:r>
              <a:rPr lang="en-US" sz="4000" dirty="0" smtClean="0">
                <a:solidFill>
                  <a:schemeClr val="bg2">
                    <a:lumMod val="25000"/>
                  </a:schemeClr>
                </a:solidFill>
                <a:latin typeface="Hypatia Sans Pro" panose="020B0502020204020303" pitchFamily="34" charset="0"/>
                <a:cs typeface="Calibri" panose="020F0502020204030204" pitchFamily="34" charset="0"/>
              </a:rPr>
              <a:t>do </a:t>
            </a:r>
            <a:r>
              <a:rPr lang="en-US" sz="4000" dirty="0">
                <a:solidFill>
                  <a:schemeClr val="bg2">
                    <a:lumMod val="25000"/>
                  </a:schemeClr>
                </a:solidFill>
                <a:latin typeface="Hypatia Sans Pro" panose="020B0502020204020303" pitchFamily="34" charset="0"/>
                <a:cs typeface="Calibri" panose="020F0502020204030204" pitchFamily="34" charset="0"/>
              </a:rPr>
              <a:t>not stretch the pictures. </a:t>
            </a:r>
            <a:r>
              <a:rPr lang="en-US" sz="4000" smtClean="0">
                <a:solidFill>
                  <a:schemeClr val="bg2">
                    <a:lumMod val="25000"/>
                  </a:schemeClr>
                </a:solidFill>
                <a:latin typeface="Hypatia Sans Pro" panose="020B0502020204020303" pitchFamily="34" charset="0"/>
                <a:cs typeface="Calibri" panose="020F0502020204030204" pitchFamily="34" charset="0"/>
              </a:rPr>
              <a:t>Instead, </a:t>
            </a:r>
            <a:r>
              <a:rPr lang="en-US" sz="4000" dirty="0">
                <a:solidFill>
                  <a:schemeClr val="bg2">
                    <a:lumMod val="25000"/>
                  </a:schemeClr>
                </a:solidFill>
                <a:latin typeface="Hypatia Sans Pro" panose="020B0502020204020303" pitchFamily="34" charset="0"/>
                <a:cs typeface="Calibri" panose="020F0502020204030204" pitchFamily="34" charset="0"/>
              </a:rPr>
              <a:t>click on picture, and open up the Shape Format tab on the main toolbar. If not already open choose ”Format Pane” at the very right of the Shape Format tab. </a:t>
            </a:r>
          </a:p>
          <a:p>
            <a:pPr marL="571500" indent="-571500">
              <a:buFont typeface="Arial" panose="020B0604020202020204" pitchFamily="34" charset="0"/>
              <a:buChar char="•"/>
            </a:pPr>
            <a:endParaRPr lang="en-US" sz="4000" dirty="0">
              <a:solidFill>
                <a:schemeClr val="bg2">
                  <a:lumMod val="25000"/>
                </a:schemeClr>
              </a:solidFill>
              <a:latin typeface="Hypatia Sans Pro" panose="020B0502020204020303" pitchFamily="34" charset="0"/>
              <a:cs typeface="Calibri" panose="020F0502020204030204" pitchFamily="34" charset="0"/>
            </a:endParaRPr>
          </a:p>
          <a:p>
            <a:pPr marL="2414930" lvl="1" indent="-571500">
              <a:buFont typeface="Arial" panose="020B0604020202020204" pitchFamily="34" charset="0"/>
              <a:buChar char="•"/>
            </a:pPr>
            <a:r>
              <a:rPr lang="en-US" sz="4000" dirty="0">
                <a:solidFill>
                  <a:schemeClr val="bg2">
                    <a:lumMod val="25000"/>
                  </a:schemeClr>
                </a:solidFill>
                <a:latin typeface="Hypatia Sans Pro" panose="020B0502020204020303" pitchFamily="34" charset="0"/>
                <a:cs typeface="Calibri" panose="020F0502020204030204" pitchFamily="34" charset="0"/>
              </a:rPr>
              <a:t>In the “Format Shape” side panel, make sure “Shape Options” is selected, and select the paint bucket tab. Choose Picture or texture fill, and under “Insert Picture From” choose File. Choose your desired picture. </a:t>
            </a:r>
          </a:p>
          <a:p>
            <a:pPr lvl="1"/>
            <a:endParaRPr lang="en-US" sz="4000" dirty="0">
              <a:solidFill>
                <a:schemeClr val="bg2">
                  <a:lumMod val="25000"/>
                </a:schemeClr>
              </a:solidFill>
              <a:latin typeface="Hypatia Sans Pro" panose="020B0502020204020303" pitchFamily="34" charset="0"/>
              <a:cs typeface="Calibri" panose="020F0502020204030204" pitchFamily="34" charset="0"/>
            </a:endParaRPr>
          </a:p>
          <a:p>
            <a:pPr marL="2414930" lvl="1" indent="-571500">
              <a:buFont typeface="Arial" panose="020B0604020202020204" pitchFamily="34" charset="0"/>
              <a:buChar char="•"/>
            </a:pPr>
            <a:r>
              <a:rPr lang="en-US" sz="4000" dirty="0">
                <a:solidFill>
                  <a:schemeClr val="bg2">
                    <a:lumMod val="25000"/>
                  </a:schemeClr>
                </a:solidFill>
                <a:latin typeface="Hypatia Sans Pro" panose="020B0502020204020303" pitchFamily="34" charset="0"/>
                <a:cs typeface="Calibri" panose="020F0502020204030204" pitchFamily="34" charset="0"/>
              </a:rPr>
              <a:t>Once in, the picture will be stretched to fit the space. Please change this by going to the top of the Format Shape side panel, and choose the picture tab and select the Crop dropdown menu. To </a:t>
            </a:r>
            <a:r>
              <a:rPr lang="en-US" sz="4000" dirty="0" err="1">
                <a:solidFill>
                  <a:schemeClr val="bg2">
                    <a:lumMod val="25000"/>
                  </a:schemeClr>
                </a:solidFill>
                <a:latin typeface="Hypatia Sans Pro" panose="020B0502020204020303" pitchFamily="34" charset="0"/>
                <a:cs typeface="Calibri" panose="020F0502020204030204" pitchFamily="34" charset="0"/>
              </a:rPr>
              <a:t>unstretch</a:t>
            </a:r>
            <a:r>
              <a:rPr lang="en-US" sz="4000" dirty="0">
                <a:solidFill>
                  <a:schemeClr val="bg2">
                    <a:lumMod val="25000"/>
                  </a:schemeClr>
                </a:solidFill>
                <a:latin typeface="Hypatia Sans Pro" panose="020B0502020204020303" pitchFamily="34" charset="0"/>
                <a:cs typeface="Calibri" panose="020F0502020204030204" pitchFamily="34" charset="0"/>
              </a:rPr>
              <a:t> the picture, adjust the  width or height under ”Picture Position” until the picture looks unstretched. The most accurate way to do this is know exactly what size the picture is before inserting it into the space, and typing these dimensions into those width/height boxes. Of course, you do not have to use this specific picture template, shape, or have a picture in this specific spot, or any other picture formats  provided in this template!</a:t>
            </a:r>
          </a:p>
        </p:txBody>
      </p:sp>
    </p:spTree>
    <p:extLst>
      <p:ext uri="{BB962C8B-B14F-4D97-AF65-F5344CB8AC3E}">
        <p14:creationId xmlns:p14="http://schemas.microsoft.com/office/powerpoint/2010/main" val="103664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8FB72162-9D83-0644-8703-352D0F53871A}"/>
              </a:ext>
            </a:extLst>
          </p:cNvPr>
          <p:cNvPicPr>
            <a:picLocks noChangeAspect="1"/>
          </p:cNvPicPr>
          <p:nvPr/>
        </p:nvPicPr>
        <p:blipFill>
          <a:blip r:embed="rId2"/>
          <a:stretch>
            <a:fillRect/>
          </a:stretch>
        </p:blipFill>
        <p:spPr>
          <a:xfrm>
            <a:off x="-152400" y="-1062015"/>
            <a:ext cx="43891200" cy="8918532"/>
          </a:xfrm>
          <a:prstGeom prst="rect">
            <a:avLst/>
          </a:prstGeom>
        </p:spPr>
      </p:pic>
      <p:pic>
        <p:nvPicPr>
          <p:cNvPr id="28" name="Picture 27">
            <a:extLst>
              <a:ext uri="{FF2B5EF4-FFF2-40B4-BE49-F238E27FC236}">
                <a16:creationId xmlns:a16="http://schemas.microsoft.com/office/drawing/2014/main" xmlns="" id="{D9C700CC-12E0-C64D-9E59-46B0FD6548A6}"/>
              </a:ext>
            </a:extLst>
          </p:cNvPr>
          <p:cNvPicPr>
            <a:picLocks noChangeAspect="1"/>
          </p:cNvPicPr>
          <p:nvPr/>
        </p:nvPicPr>
        <p:blipFill>
          <a:blip r:embed="rId3"/>
          <a:stretch>
            <a:fillRect/>
          </a:stretch>
        </p:blipFill>
        <p:spPr>
          <a:xfrm>
            <a:off x="-152400" y="-53426"/>
            <a:ext cx="44069000" cy="7909943"/>
          </a:xfrm>
          <a:prstGeom prst="rect">
            <a:avLst/>
          </a:prstGeom>
        </p:spPr>
      </p:pic>
      <p:pic>
        <p:nvPicPr>
          <p:cNvPr id="27" name="Picture 26">
            <a:extLst>
              <a:ext uri="{FF2B5EF4-FFF2-40B4-BE49-F238E27FC236}">
                <a16:creationId xmlns:a16="http://schemas.microsoft.com/office/drawing/2014/main" xmlns="" id="{CE6A67CE-20A4-B34B-96D9-2E1A07CCC80D}"/>
              </a:ext>
            </a:extLst>
          </p:cNvPr>
          <p:cNvPicPr>
            <a:picLocks noChangeAspect="1"/>
          </p:cNvPicPr>
          <p:nvPr/>
        </p:nvPicPr>
        <p:blipFill>
          <a:blip r:embed="rId4"/>
          <a:stretch>
            <a:fillRect/>
          </a:stretch>
        </p:blipFill>
        <p:spPr>
          <a:xfrm>
            <a:off x="-74428" y="-109656"/>
            <a:ext cx="43965628" cy="7941062"/>
          </a:xfrm>
          <a:prstGeom prst="rect">
            <a:avLst/>
          </a:prstGeom>
        </p:spPr>
      </p:pic>
      <p:pic>
        <p:nvPicPr>
          <p:cNvPr id="26" name="Picture 25">
            <a:extLst>
              <a:ext uri="{FF2B5EF4-FFF2-40B4-BE49-F238E27FC236}">
                <a16:creationId xmlns:a16="http://schemas.microsoft.com/office/drawing/2014/main" xmlns="" id="{401D652B-B044-FE47-B165-F9110918F377}"/>
              </a:ext>
            </a:extLst>
          </p:cNvPr>
          <p:cNvPicPr>
            <a:picLocks noChangeAspect="1"/>
          </p:cNvPicPr>
          <p:nvPr/>
        </p:nvPicPr>
        <p:blipFill>
          <a:blip r:embed="rId2"/>
          <a:stretch>
            <a:fillRect/>
          </a:stretch>
        </p:blipFill>
        <p:spPr>
          <a:xfrm>
            <a:off x="-74428" y="-1061579"/>
            <a:ext cx="43965628" cy="8918532"/>
          </a:xfrm>
          <a:prstGeom prst="rect">
            <a:avLst/>
          </a:prstGeom>
        </p:spPr>
      </p:pic>
      <p:sp>
        <p:nvSpPr>
          <p:cNvPr id="25" name="Rectangle 24">
            <a:extLst>
              <a:ext uri="{FF2B5EF4-FFF2-40B4-BE49-F238E27FC236}">
                <a16:creationId xmlns:a16="http://schemas.microsoft.com/office/drawing/2014/main" xmlns="" id="{A6DE602E-DCA7-D54C-9E58-EECA61AFA4B4}"/>
              </a:ext>
            </a:extLst>
          </p:cNvPr>
          <p:cNvSpPr/>
          <p:nvPr/>
        </p:nvSpPr>
        <p:spPr>
          <a:xfrm>
            <a:off x="1122366" y="20421600"/>
            <a:ext cx="12516300" cy="11487022"/>
          </a:xfrm>
          <a:prstGeom prst="rect">
            <a:avLst/>
          </a:prstGeom>
          <a:solidFill>
            <a:srgbClr val="1D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16A5C0D-E2C0-614A-BA08-C6BC92CDED94}"/>
              </a:ext>
            </a:extLst>
          </p:cNvPr>
          <p:cNvSpPr/>
          <p:nvPr/>
        </p:nvSpPr>
        <p:spPr>
          <a:xfrm>
            <a:off x="15687451" y="11651526"/>
            <a:ext cx="12516300" cy="9961040"/>
          </a:xfrm>
          <a:prstGeom prst="rect">
            <a:avLst/>
          </a:prstGeom>
          <a:solidFill>
            <a:srgbClr val="1D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BF676A3D-EB09-4E49-9177-561AE2E46E26}"/>
              </a:ext>
            </a:extLst>
          </p:cNvPr>
          <p:cNvSpPr txBox="1"/>
          <p:nvPr/>
        </p:nvSpPr>
        <p:spPr>
          <a:xfrm>
            <a:off x="9144000" y="1113263"/>
            <a:ext cx="32581516" cy="3055901"/>
          </a:xfrm>
          <a:prstGeom prst="rect">
            <a:avLst/>
          </a:prstGeom>
          <a:noFill/>
        </p:spPr>
        <p:txBody>
          <a:bodyPr wrap="square" rtlCol="0">
            <a:spAutoFit/>
          </a:bodyPr>
          <a:lstStyle/>
          <a:p>
            <a:pPr algn="ctr"/>
            <a:r>
              <a:rPr lang="en-US" sz="12000" dirty="0">
                <a:solidFill>
                  <a:schemeClr val="bg1"/>
                </a:solidFill>
                <a:latin typeface="Hypatia Sans Pro" panose="020B0502020204020303" pitchFamily="34" charset="0"/>
              </a:rPr>
              <a:t>PROJECT TITLE HERE</a:t>
            </a:r>
          </a:p>
          <a:p>
            <a:pPr algn="ctr"/>
            <a:r>
              <a:rPr lang="en-US" dirty="0">
                <a:solidFill>
                  <a:schemeClr val="bg1"/>
                </a:solidFill>
                <a:latin typeface="Hypatia Sans Pro" panose="020B0502020204020303" pitchFamily="34" charset="0"/>
              </a:rPr>
              <a:t>Subtitle or Your name here</a:t>
            </a:r>
          </a:p>
        </p:txBody>
      </p:sp>
      <p:sp>
        <p:nvSpPr>
          <p:cNvPr id="16" name="Rectangle 15">
            <a:extLst>
              <a:ext uri="{FF2B5EF4-FFF2-40B4-BE49-F238E27FC236}">
                <a16:creationId xmlns:a16="http://schemas.microsoft.com/office/drawing/2014/main" xmlns="" id="{2AD46126-D7F1-BA4A-9FA7-A7865552E546}"/>
              </a:ext>
            </a:extLst>
          </p:cNvPr>
          <p:cNvSpPr/>
          <p:nvPr/>
        </p:nvSpPr>
        <p:spPr>
          <a:xfrm>
            <a:off x="1344079" y="8759566"/>
            <a:ext cx="12214509" cy="5093702"/>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p:txBody>
      </p:sp>
      <p:sp>
        <p:nvSpPr>
          <p:cNvPr id="23" name="Rectangle 22">
            <a:extLst>
              <a:ext uri="{FF2B5EF4-FFF2-40B4-BE49-F238E27FC236}">
                <a16:creationId xmlns:a16="http://schemas.microsoft.com/office/drawing/2014/main" xmlns="" id="{71748B76-2AA1-EB43-9227-FD767B03C708}"/>
              </a:ext>
            </a:extLst>
          </p:cNvPr>
          <p:cNvSpPr/>
          <p:nvPr/>
        </p:nvSpPr>
        <p:spPr>
          <a:xfrm>
            <a:off x="15729196" y="8759566"/>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 36)</a:t>
            </a:r>
          </a:p>
          <a:p>
            <a:r>
              <a:rPr lang="en-US" sz="4000" dirty="0">
                <a:effectLst/>
                <a:latin typeface="Hypatia Sans Pro" panose="020B0502020204020303" pitchFamily="34" charset="0"/>
              </a:rPr>
              <a:t>Subhead ( Font at least 5</a:t>
            </a:r>
            <a:r>
              <a:rPr lang="en-US" sz="4000" dirty="0">
                <a:latin typeface="Hypatia Sans Pro" panose="020B0502020204020303" pitchFamily="34" charset="0"/>
              </a:rPr>
              <a:t>pts smaller than Header size)</a:t>
            </a:r>
          </a:p>
        </p:txBody>
      </p:sp>
      <p:cxnSp>
        <p:nvCxnSpPr>
          <p:cNvPr id="29" name="Straight Connector 28">
            <a:extLst>
              <a:ext uri="{FF2B5EF4-FFF2-40B4-BE49-F238E27FC236}">
                <a16:creationId xmlns:a16="http://schemas.microsoft.com/office/drawing/2014/main" xmlns="" id="{615DDCAC-CC0C-734B-AAD3-468922C3D3C2}"/>
              </a:ext>
            </a:extLst>
          </p:cNvPr>
          <p:cNvCxnSpPr/>
          <p:nvPr/>
        </p:nvCxnSpPr>
        <p:spPr>
          <a:xfrm>
            <a:off x="14726653" y="9384634"/>
            <a:ext cx="0" cy="20886821"/>
          </a:xfrm>
          <a:prstGeom prst="line">
            <a:avLst/>
          </a:prstGeom>
          <a:ln>
            <a:solidFill>
              <a:srgbClr val="1D376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FD7312A8-F496-8644-B374-0C8A3D119895}"/>
              </a:ext>
            </a:extLst>
          </p:cNvPr>
          <p:cNvCxnSpPr/>
          <p:nvPr/>
        </p:nvCxnSpPr>
        <p:spPr>
          <a:xfrm>
            <a:off x="29164548" y="9384634"/>
            <a:ext cx="0" cy="20886821"/>
          </a:xfrm>
          <a:prstGeom prst="line">
            <a:avLst/>
          </a:prstGeom>
          <a:ln>
            <a:solidFill>
              <a:srgbClr val="1D3763"/>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xmlns="" id="{09EE94D9-833E-B44B-8660-56134AEE3572}"/>
              </a:ext>
            </a:extLst>
          </p:cNvPr>
          <p:cNvSpPr/>
          <p:nvPr/>
        </p:nvSpPr>
        <p:spPr>
          <a:xfrm>
            <a:off x="2168663" y="21426139"/>
            <a:ext cx="10479422" cy="9510296"/>
          </a:xfrm>
          <a:prstGeom prst="rect">
            <a:avLst/>
          </a:prstGeom>
        </p:spPr>
        <p:txBody>
          <a:bodyPr wrap="square" tIns="0">
            <a:spAutoFit/>
          </a:bodyPr>
          <a:lstStyle/>
          <a:p>
            <a:r>
              <a:rPr lang="en-US" sz="4500" dirty="0">
                <a:solidFill>
                  <a:schemeClr val="bg1"/>
                </a:solidFill>
                <a:latin typeface="Hypatia Sans Pro" panose="020B0502020204020303" pitchFamily="34" charset="0"/>
              </a:rPr>
              <a:t>PICTURE PLACING AND EDITING</a:t>
            </a:r>
            <a:endParaRPr lang="en-US" sz="4000" dirty="0">
              <a:solidFill>
                <a:schemeClr val="bg1"/>
              </a:solidFill>
              <a:effectLst/>
              <a:latin typeface="Hypatia Sans Pro" panose="020B0502020204020303" pitchFamily="34" charset="0"/>
            </a:endParaRPr>
          </a:p>
          <a:p>
            <a:r>
              <a:rPr lang="en-US" sz="3000" dirty="0">
                <a:solidFill>
                  <a:schemeClr val="bg1"/>
                </a:solidFill>
                <a:latin typeface="Hypatia Sans Pro" panose="020B0502020204020303" pitchFamily="34" charset="0"/>
              </a:rPr>
              <a:t>To change the above picture, click on picture, and open up the Shape Format tab on the main toolbar. If not already open choose ”Format Pane” at the very right of the Shape Format tab. </a:t>
            </a:r>
          </a:p>
          <a:p>
            <a:endParaRPr lang="en-US" sz="3000" dirty="0">
              <a:solidFill>
                <a:schemeClr val="bg1"/>
              </a:solidFill>
              <a:latin typeface="Hypatia Sans Pro" panose="020B0502020204020303" pitchFamily="34" charset="0"/>
            </a:endParaRPr>
          </a:p>
          <a:p>
            <a:r>
              <a:rPr lang="en-US" sz="3000" dirty="0">
                <a:solidFill>
                  <a:schemeClr val="bg1"/>
                </a:solidFill>
                <a:latin typeface="Hypatia Sans Pro" panose="020B0502020204020303" pitchFamily="34" charset="0"/>
              </a:rPr>
              <a:t>In the “Format Shape” side panel, make sure “Shape Options” is selected, and select the paint bucket tab. Choose Picture or texture fill, and under “Insert Picture From” choose File. Choose your desired picture. </a:t>
            </a:r>
          </a:p>
          <a:p>
            <a:endParaRPr lang="en-US" sz="3000" dirty="0">
              <a:solidFill>
                <a:schemeClr val="bg1"/>
              </a:solidFill>
              <a:latin typeface="Hypatia Sans Pro" panose="020B0502020204020303" pitchFamily="34" charset="0"/>
            </a:endParaRPr>
          </a:p>
          <a:p>
            <a:r>
              <a:rPr lang="en-US" sz="3000" dirty="0">
                <a:solidFill>
                  <a:schemeClr val="bg1"/>
                </a:solidFill>
                <a:latin typeface="Hypatia Sans Pro" panose="020B0502020204020303" pitchFamily="34" charset="0"/>
              </a:rPr>
              <a:t>Once in, the picture will be stretched to fit the space. Please change this by going to the top of the Format Shape side panel, and choose the picture tab and select the Crop dropdown menu. To </a:t>
            </a:r>
            <a:r>
              <a:rPr lang="en-US" sz="3000" dirty="0" err="1">
                <a:solidFill>
                  <a:schemeClr val="bg1"/>
                </a:solidFill>
                <a:latin typeface="Hypatia Sans Pro" panose="020B0502020204020303" pitchFamily="34" charset="0"/>
              </a:rPr>
              <a:t>unstretch</a:t>
            </a:r>
            <a:r>
              <a:rPr lang="en-US" sz="3000" dirty="0">
                <a:solidFill>
                  <a:schemeClr val="bg1"/>
                </a:solidFill>
                <a:latin typeface="Hypatia Sans Pro" panose="020B0502020204020303" pitchFamily="34" charset="0"/>
              </a:rPr>
              <a:t> the picture, adjust the  width or height under ”Picture Position” until the picture looks unstretched. The most accurate way to do this is know exactly what size the picture is before inserting it into the space, and typing these dimensions into those width/height boxes. Of course, you do not have to use this specific picture template, shape, or have a picture in this specific spot, or any other picture formats  provided in this template!</a:t>
            </a:r>
          </a:p>
        </p:txBody>
      </p:sp>
      <p:graphicFrame>
        <p:nvGraphicFramePr>
          <p:cNvPr id="3" name="Table 2">
            <a:extLst>
              <a:ext uri="{FF2B5EF4-FFF2-40B4-BE49-F238E27FC236}">
                <a16:creationId xmlns:a16="http://schemas.microsoft.com/office/drawing/2014/main" xmlns="" id="{335D6EE2-394A-DA40-A57E-EE5B01937B3A}"/>
              </a:ext>
            </a:extLst>
          </p:cNvPr>
          <p:cNvGraphicFramePr>
            <a:graphicFrameLocks noGrp="1"/>
          </p:cNvGraphicFramePr>
          <p:nvPr>
            <p:extLst>
              <p:ext uri="{D42A27DB-BD31-4B8C-83A1-F6EECF244321}">
                <p14:modId xmlns:p14="http://schemas.microsoft.com/office/powerpoint/2010/main" val="3550685418"/>
              </p:ext>
            </p:extLst>
          </p:nvPr>
        </p:nvGraphicFramePr>
        <p:xfrm>
          <a:off x="15687451" y="11015104"/>
          <a:ext cx="12516300"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3270859">
                  <a:extLst>
                    <a:ext uri="{9D8B030D-6E8A-4147-A177-3AD203B41FA5}">
                      <a16:colId xmlns:a16="http://schemas.microsoft.com/office/drawing/2014/main" xmlns="" val="479393393"/>
                    </a:ext>
                  </a:extLst>
                </a:gridCol>
                <a:gridCol w="3129075">
                  <a:extLst>
                    <a:ext uri="{9D8B030D-6E8A-4147-A177-3AD203B41FA5}">
                      <a16:colId xmlns:a16="http://schemas.microsoft.com/office/drawing/2014/main" xmlns="" val="2422923149"/>
                    </a:ext>
                  </a:extLst>
                </a:gridCol>
                <a:gridCol w="3129075">
                  <a:extLst>
                    <a:ext uri="{9D8B030D-6E8A-4147-A177-3AD203B41FA5}">
                      <a16:colId xmlns:a16="http://schemas.microsoft.com/office/drawing/2014/main" xmlns="" val="4245836552"/>
                    </a:ext>
                  </a:extLst>
                </a:gridCol>
              </a:tblGrid>
              <a:tr h="0">
                <a:tc>
                  <a:txBody>
                    <a:bodyPr/>
                    <a:lstStyle/>
                    <a:p>
                      <a:pPr algn="ctr"/>
                      <a:r>
                        <a:rPr lang="en-US" sz="3400" b="0" dirty="0">
                          <a:latin typeface="Hypatia Sans Pro" panose="020B0502020204020303" pitchFamily="34" charset="0"/>
                        </a:rPr>
                        <a:t>TITLES </a:t>
                      </a:r>
                    </a:p>
                  </a:txBody>
                  <a:tcPr marL="65722" marR="65722" marT="32861" marB="32861">
                    <a:solidFill>
                      <a:srgbClr val="1D3763"/>
                    </a:solidFill>
                  </a:tcPr>
                </a:tc>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graphicFrame>
        <p:nvGraphicFramePr>
          <p:cNvPr id="6" name="Chart 5">
            <a:extLst>
              <a:ext uri="{FF2B5EF4-FFF2-40B4-BE49-F238E27FC236}">
                <a16:creationId xmlns:a16="http://schemas.microsoft.com/office/drawing/2014/main" xmlns="" id="{AE8CD069-C762-6547-8D8B-262FBE203DC4}"/>
              </a:ext>
            </a:extLst>
          </p:cNvPr>
          <p:cNvGraphicFramePr/>
          <p:nvPr>
            <p:extLst>
              <p:ext uri="{D42A27DB-BD31-4B8C-83A1-F6EECF244321}">
                <p14:modId xmlns:p14="http://schemas.microsoft.com/office/powerpoint/2010/main" val="3473187126"/>
              </p:ext>
            </p:extLst>
          </p:nvPr>
        </p:nvGraphicFramePr>
        <p:xfrm>
          <a:off x="14772959" y="22392140"/>
          <a:ext cx="7725534" cy="5150356"/>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BDAAD657-A2C3-FC47-BD03-220C2D3979AF}"/>
              </a:ext>
            </a:extLst>
          </p:cNvPr>
          <p:cNvSpPr/>
          <p:nvPr/>
        </p:nvSpPr>
        <p:spPr>
          <a:xfrm>
            <a:off x="22725419" y="22740483"/>
            <a:ext cx="5807835" cy="4939814"/>
          </a:xfrm>
          <a:prstGeom prst="rect">
            <a:avLst/>
          </a:prstGeom>
        </p:spPr>
        <p:txBody>
          <a:bodyPr wrap="square">
            <a:spAutoFit/>
          </a:bodyPr>
          <a:lstStyle/>
          <a:p>
            <a:r>
              <a:rPr lang="en-US" sz="4500" dirty="0">
                <a:effectLst/>
                <a:latin typeface="Hypatia Sans Pro" panose="020B0502020204020303" pitchFamily="34" charset="0"/>
              </a:rPr>
              <a:t> </a:t>
            </a:r>
            <a:r>
              <a:rPr lang="en-US" sz="4000" dirty="0">
                <a:effectLst/>
                <a:latin typeface="Hypatia Sans Pro" panose="020B0502020204020303" pitchFamily="34" charset="0"/>
              </a:rPr>
              <a:t>Subhead</a:t>
            </a:r>
          </a:p>
          <a:p>
            <a:r>
              <a:rPr lang="en-US" sz="3000" dirty="0">
                <a:latin typeface="Hypatia Sans Pro" panose="020B0502020204020303" pitchFamily="34" charset="0"/>
              </a:rPr>
              <a:t>Body Text: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a:t>
            </a:r>
          </a:p>
        </p:txBody>
      </p:sp>
      <p:sp>
        <p:nvSpPr>
          <p:cNvPr id="31" name="Rectangle 30">
            <a:extLst>
              <a:ext uri="{FF2B5EF4-FFF2-40B4-BE49-F238E27FC236}">
                <a16:creationId xmlns:a16="http://schemas.microsoft.com/office/drawing/2014/main" xmlns="" id="{A211F919-FDD4-AC45-963C-02E1F2916C7C}"/>
              </a:ext>
            </a:extLst>
          </p:cNvPr>
          <p:cNvSpPr/>
          <p:nvPr/>
        </p:nvSpPr>
        <p:spPr>
          <a:xfrm>
            <a:off x="30604879" y="8861166"/>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p>
        </p:txBody>
      </p:sp>
      <p:sp>
        <p:nvSpPr>
          <p:cNvPr id="19" name="Rectangle 18">
            <a:extLst>
              <a:ext uri="{FF2B5EF4-FFF2-40B4-BE49-F238E27FC236}">
                <a16:creationId xmlns:a16="http://schemas.microsoft.com/office/drawing/2014/main" xmlns="" id="{C1B2E143-32AE-FE4D-AB35-6C47298AE9BF}"/>
              </a:ext>
            </a:extLst>
          </p:cNvPr>
          <p:cNvSpPr/>
          <p:nvPr/>
        </p:nvSpPr>
        <p:spPr>
          <a:xfrm>
            <a:off x="15729196" y="28322070"/>
            <a:ext cx="12804058" cy="3323987"/>
          </a:xfrm>
          <a:prstGeom prst="rect">
            <a:avLst/>
          </a:prstGeom>
        </p:spPr>
        <p:txBody>
          <a:bodyPr wrap="square">
            <a:spAutoFit/>
          </a:bodyPr>
          <a:lstStyle/>
          <a:p>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a:t>
            </a:r>
          </a:p>
        </p:txBody>
      </p:sp>
      <p:sp>
        <p:nvSpPr>
          <p:cNvPr id="7" name="Rectangle 6">
            <a:extLst>
              <a:ext uri="{FF2B5EF4-FFF2-40B4-BE49-F238E27FC236}">
                <a16:creationId xmlns:a16="http://schemas.microsoft.com/office/drawing/2014/main" xmlns="" id="{80A32EAA-AAAA-FE4C-A4D6-E7BC2EFF2251}"/>
              </a:ext>
            </a:extLst>
          </p:cNvPr>
          <p:cNvSpPr/>
          <p:nvPr/>
        </p:nvSpPr>
        <p:spPr>
          <a:xfrm>
            <a:off x="1344079" y="14798852"/>
            <a:ext cx="12214509" cy="4306824"/>
          </a:xfrm>
          <a:prstGeom prst="rect">
            <a:avLst/>
          </a:prstGeom>
          <a:blipFill dpi="0" rotWithShape="1">
            <a:blip r:embed="rId6"/>
            <a:srcRect/>
            <a:stretch>
              <a:fillRect l="-158" t="-26432" r="-158" b="-73143"/>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735C0A2F-40AA-AA42-868F-4D9F6888AD0D}"/>
              </a:ext>
            </a:extLst>
          </p:cNvPr>
          <p:cNvSpPr/>
          <p:nvPr/>
        </p:nvSpPr>
        <p:spPr>
          <a:xfrm>
            <a:off x="30258696" y="24844612"/>
            <a:ext cx="12618720" cy="6447574"/>
          </a:xfrm>
          <a:prstGeom prst="rect">
            <a:avLst/>
          </a:prstGeom>
          <a:blipFill>
            <a:blip r:embed="rId7"/>
            <a:stretch>
              <a:fillRect l="-1449" t="363" r="1" b="-30837"/>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44" name="Rectangle 43">
            <a:extLst>
              <a:ext uri="{FF2B5EF4-FFF2-40B4-BE49-F238E27FC236}">
                <a16:creationId xmlns:a16="http://schemas.microsoft.com/office/drawing/2014/main" xmlns="" id="{1272D550-08FE-A14F-B2D7-AC7E072EA2CE}"/>
              </a:ext>
            </a:extLst>
          </p:cNvPr>
          <p:cNvSpPr/>
          <p:nvPr/>
        </p:nvSpPr>
        <p:spPr>
          <a:xfrm>
            <a:off x="30278308" y="17668211"/>
            <a:ext cx="12214509" cy="6555641"/>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graphicFrame>
        <p:nvGraphicFramePr>
          <p:cNvPr id="45" name="Chart 44">
            <a:extLst>
              <a:ext uri="{FF2B5EF4-FFF2-40B4-BE49-F238E27FC236}">
                <a16:creationId xmlns:a16="http://schemas.microsoft.com/office/drawing/2014/main" xmlns="" id="{121F643F-D8A6-1749-B550-AA7F59137546}"/>
              </a:ext>
            </a:extLst>
          </p:cNvPr>
          <p:cNvGraphicFramePr/>
          <p:nvPr>
            <p:extLst>
              <p:ext uri="{D42A27DB-BD31-4B8C-83A1-F6EECF244321}">
                <p14:modId xmlns:p14="http://schemas.microsoft.com/office/powerpoint/2010/main" val="3879683954"/>
              </p:ext>
            </p:extLst>
          </p:nvPr>
        </p:nvGraphicFramePr>
        <p:xfrm>
          <a:off x="31628359" y="10648536"/>
          <a:ext cx="9514406" cy="6342938"/>
        </p:xfrm>
        <a:graphic>
          <a:graphicData uri="http://schemas.openxmlformats.org/drawingml/2006/chart">
            <c:chart xmlns:c="http://schemas.openxmlformats.org/drawingml/2006/chart" xmlns:r="http://schemas.openxmlformats.org/officeDocument/2006/relationships" r:id="rId8"/>
          </a:graphicData>
        </a:graphic>
      </p:graphicFrame>
      <p:sp>
        <p:nvSpPr>
          <p:cNvPr id="47" name="Rectangle 46">
            <a:extLst>
              <a:ext uri="{FF2B5EF4-FFF2-40B4-BE49-F238E27FC236}">
                <a16:creationId xmlns:a16="http://schemas.microsoft.com/office/drawing/2014/main" xmlns="" id="{1B03ACF1-228C-3A43-8000-31F8F9F080D3}"/>
              </a:ext>
            </a:extLst>
          </p:cNvPr>
          <p:cNvSpPr/>
          <p:nvPr/>
        </p:nvSpPr>
        <p:spPr>
          <a:xfrm>
            <a:off x="1252994" y="19171312"/>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48" name="Rectangle 47">
            <a:extLst>
              <a:ext uri="{FF2B5EF4-FFF2-40B4-BE49-F238E27FC236}">
                <a16:creationId xmlns:a16="http://schemas.microsoft.com/office/drawing/2014/main" xmlns="" id="{AD47EC96-A020-BF4A-BBDA-0A531B701592}"/>
              </a:ext>
            </a:extLst>
          </p:cNvPr>
          <p:cNvSpPr/>
          <p:nvPr/>
        </p:nvSpPr>
        <p:spPr>
          <a:xfrm>
            <a:off x="30258696" y="31416179"/>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2" name="Rectangle 1">
            <a:extLst>
              <a:ext uri="{FF2B5EF4-FFF2-40B4-BE49-F238E27FC236}">
                <a16:creationId xmlns:a16="http://schemas.microsoft.com/office/drawing/2014/main" xmlns="" id="{6D228072-C18E-724B-B47E-4D052256B417}"/>
              </a:ext>
            </a:extLst>
          </p:cNvPr>
          <p:cNvSpPr/>
          <p:nvPr/>
        </p:nvSpPr>
        <p:spPr>
          <a:xfrm>
            <a:off x="16423750" y="17230767"/>
            <a:ext cx="11044826" cy="3810611"/>
          </a:xfrm>
          <a:prstGeom prst="rect">
            <a:avLst/>
          </a:prstGeom>
        </p:spPr>
        <p:txBody>
          <a:bodyPr wrap="square">
            <a:spAutoFit/>
          </a:bodyPr>
          <a:lstStyle/>
          <a:p>
            <a:r>
              <a:rPr lang="en-US" sz="4000" dirty="0">
                <a:solidFill>
                  <a:schemeClr val="bg1"/>
                </a:solidFill>
                <a:latin typeface="Hypatia Sans Pro" panose="020B0502020204020303" pitchFamily="34" charset="0"/>
              </a:rPr>
              <a:t>Tables:</a:t>
            </a:r>
          </a:p>
          <a:p>
            <a:r>
              <a:rPr lang="en-US" sz="4000" dirty="0">
                <a:solidFill>
                  <a:schemeClr val="bg1"/>
                </a:solidFill>
                <a:latin typeface="Hypatia Sans Pro" panose="020B0502020204020303" pitchFamily="34" charset="0"/>
              </a:rPr>
              <a:t>Add / Delete as many rows/columns as you need. Feel free to change the gray column to white if you don’t have a table that fits that layout. Title font size should be at the least 34pt. Main Item (if any) and Items should be at at the least 32 pt.</a:t>
            </a:r>
            <a:endParaRPr lang="en-US" sz="4000" dirty="0">
              <a:solidFill>
                <a:schemeClr val="bg1"/>
              </a:solidFill>
            </a:endParaRPr>
          </a:p>
        </p:txBody>
      </p:sp>
      <p:pic>
        <p:nvPicPr>
          <p:cNvPr id="13" name="Picture 12">
            <a:extLst>
              <a:ext uri="{FF2B5EF4-FFF2-40B4-BE49-F238E27FC236}">
                <a16:creationId xmlns:a16="http://schemas.microsoft.com/office/drawing/2014/main" xmlns="" id="{C8255F5E-C90C-0549-8705-FCD4964D5BE6}"/>
              </a:ext>
            </a:extLst>
          </p:cNvPr>
          <p:cNvPicPr>
            <a:picLocks noChangeAspect="1"/>
          </p:cNvPicPr>
          <p:nvPr/>
        </p:nvPicPr>
        <p:blipFill>
          <a:blip r:embed="rId9"/>
          <a:stretch>
            <a:fillRect/>
          </a:stretch>
        </p:blipFill>
        <p:spPr>
          <a:xfrm>
            <a:off x="1039278" y="-3170118"/>
            <a:ext cx="5939038" cy="9357951"/>
          </a:xfrm>
          <a:prstGeom prst="rect">
            <a:avLst/>
          </a:prstGeom>
        </p:spPr>
      </p:pic>
    </p:spTree>
    <p:extLst>
      <p:ext uri="{BB962C8B-B14F-4D97-AF65-F5344CB8AC3E}">
        <p14:creationId xmlns:p14="http://schemas.microsoft.com/office/powerpoint/2010/main" val="151657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83B7898-CAD3-C441-847A-BD052133E3CB}"/>
              </a:ext>
            </a:extLst>
          </p:cNvPr>
          <p:cNvPicPr>
            <a:picLocks noChangeAspect="1"/>
          </p:cNvPicPr>
          <p:nvPr/>
        </p:nvPicPr>
        <p:blipFill rotWithShape="1">
          <a:blip r:embed="rId3"/>
          <a:srcRect l="22" t="-7222" r="11128" b="7222"/>
          <a:stretch/>
        </p:blipFill>
        <p:spPr>
          <a:xfrm>
            <a:off x="0" y="128895"/>
            <a:ext cx="43891200" cy="32918401"/>
          </a:xfrm>
          <a:prstGeom prst="rect">
            <a:avLst/>
          </a:prstGeom>
        </p:spPr>
      </p:pic>
      <p:sp>
        <p:nvSpPr>
          <p:cNvPr id="38" name="Rectangle 37">
            <a:extLst>
              <a:ext uri="{FF2B5EF4-FFF2-40B4-BE49-F238E27FC236}">
                <a16:creationId xmlns:a16="http://schemas.microsoft.com/office/drawing/2014/main" xmlns="" id="{AC0C4AE4-E88F-654B-8690-46D3AB7AEF54}"/>
              </a:ext>
            </a:extLst>
          </p:cNvPr>
          <p:cNvSpPr/>
          <p:nvPr/>
        </p:nvSpPr>
        <p:spPr>
          <a:xfrm>
            <a:off x="15500251" y="6448925"/>
            <a:ext cx="13002388" cy="256513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046EA599-1A7D-6641-878A-F6A07DC5C582}"/>
              </a:ext>
            </a:extLst>
          </p:cNvPr>
          <p:cNvSpPr/>
          <p:nvPr/>
        </p:nvSpPr>
        <p:spPr>
          <a:xfrm>
            <a:off x="29717497" y="6448925"/>
            <a:ext cx="13002388" cy="256513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B87E324-78DD-7046-86AE-DA90E74397D6}"/>
              </a:ext>
            </a:extLst>
          </p:cNvPr>
          <p:cNvSpPr/>
          <p:nvPr/>
        </p:nvSpPr>
        <p:spPr>
          <a:xfrm>
            <a:off x="-385011" y="-1"/>
            <a:ext cx="44276211" cy="579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xmlns="" id="{B1322414-B56F-E546-A362-0176E1289696}"/>
              </a:ext>
            </a:extLst>
          </p:cNvPr>
          <p:cNvSpPr/>
          <p:nvPr/>
        </p:nvSpPr>
        <p:spPr>
          <a:xfrm>
            <a:off x="1283005" y="6448925"/>
            <a:ext cx="13002388" cy="256513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2AD46126-D7F1-BA4A-9FA7-A7865552E546}"/>
              </a:ext>
            </a:extLst>
          </p:cNvPr>
          <p:cNvSpPr/>
          <p:nvPr/>
        </p:nvSpPr>
        <p:spPr>
          <a:xfrm>
            <a:off x="2321643" y="7355623"/>
            <a:ext cx="10995573" cy="8325356"/>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23" name="Rectangle 22">
            <a:extLst>
              <a:ext uri="{FF2B5EF4-FFF2-40B4-BE49-F238E27FC236}">
                <a16:creationId xmlns:a16="http://schemas.microsoft.com/office/drawing/2014/main" xmlns="" id="{71748B76-2AA1-EB43-9227-FD767B03C708}"/>
              </a:ext>
            </a:extLst>
          </p:cNvPr>
          <p:cNvSpPr/>
          <p:nvPr/>
        </p:nvSpPr>
        <p:spPr>
          <a:xfrm>
            <a:off x="16376759" y="7355623"/>
            <a:ext cx="11066033" cy="5709255"/>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 Font at least 5</a:t>
            </a:r>
            <a:r>
              <a:rPr lang="en-US" sz="4000" dirty="0">
                <a:latin typeface="Hypatia Sans Pro" panose="020B0502020204020303" pitchFamily="34" charset="0"/>
              </a:rPr>
              <a:t>pts smaller than Header size)</a:t>
            </a:r>
          </a:p>
          <a:p>
            <a:endParaRPr lang="en-US" sz="4000" dirty="0">
              <a:effectLst/>
              <a:latin typeface="Hypatia Sans Pro" panose="020B0502020204020303" pitchFamily="34" charset="0"/>
            </a:endParaRPr>
          </a:p>
          <a:p>
            <a:r>
              <a:rPr lang="en-US" sz="4000" dirty="0">
                <a:latin typeface="Hypatia Sans Pro" panose="020B0502020204020303" pitchFamily="34" charset="0"/>
              </a:rPr>
              <a:t>Tables:</a:t>
            </a:r>
          </a:p>
          <a:p>
            <a:r>
              <a:rPr lang="en-US" sz="4000" dirty="0">
                <a:latin typeface="Hypatia Sans Pro" panose="020B0502020204020303" pitchFamily="34" charset="0"/>
              </a:rPr>
              <a:t>Add / Delete as many rows/columns as you need. Feel free to change the gray column to white if you don’t have a table that fits that layout. Title font size should be at the least 34pt. Main Item (if any) and Items should be at at the least 32 pt.</a:t>
            </a:r>
            <a:endParaRPr lang="en-US" sz="4000" dirty="0"/>
          </a:p>
        </p:txBody>
      </p:sp>
      <p:sp>
        <p:nvSpPr>
          <p:cNvPr id="11" name="Rectangle 10">
            <a:extLst>
              <a:ext uri="{FF2B5EF4-FFF2-40B4-BE49-F238E27FC236}">
                <a16:creationId xmlns:a16="http://schemas.microsoft.com/office/drawing/2014/main" xmlns="" id="{09EE94D9-833E-B44B-8660-56134AEE3572}"/>
              </a:ext>
            </a:extLst>
          </p:cNvPr>
          <p:cNvSpPr/>
          <p:nvPr/>
        </p:nvSpPr>
        <p:spPr>
          <a:xfrm>
            <a:off x="2321643" y="21868751"/>
            <a:ext cx="10995573" cy="9510296"/>
          </a:xfrm>
          <a:prstGeom prst="rect">
            <a:avLst/>
          </a:prstGeom>
        </p:spPr>
        <p:txBody>
          <a:bodyPr wrap="square" tIns="0">
            <a:spAutoFit/>
          </a:bodyPr>
          <a:lstStyle/>
          <a:p>
            <a:r>
              <a:rPr lang="en-US" sz="4500" dirty="0">
                <a:latin typeface="Hypatia Sans Pro" panose="020B0502020204020303" pitchFamily="34" charset="0"/>
              </a:rPr>
              <a:t>PICTURE PLACING AND EDITING</a:t>
            </a:r>
            <a:endParaRPr lang="en-US" sz="4000" dirty="0">
              <a:effectLst/>
              <a:latin typeface="Hypatia Sans Pro" panose="020B0502020204020303" pitchFamily="34" charset="0"/>
            </a:endParaRPr>
          </a:p>
          <a:p>
            <a:r>
              <a:rPr lang="en-US" sz="3000" dirty="0">
                <a:latin typeface="Hypatia Sans Pro" panose="020B0502020204020303" pitchFamily="34" charset="0"/>
              </a:rPr>
              <a:t>To change the above picture, click on picture, and open up the Shape Format tab on the main toolbar. If not already open choose ”Format Pane” at the very right of the Shape Format tab. </a:t>
            </a:r>
          </a:p>
          <a:p>
            <a:endParaRPr lang="en-US" sz="3000" dirty="0">
              <a:latin typeface="Hypatia Sans Pro" panose="020B0502020204020303" pitchFamily="34" charset="0"/>
            </a:endParaRPr>
          </a:p>
          <a:p>
            <a:r>
              <a:rPr lang="en-US" sz="3000" dirty="0">
                <a:latin typeface="Hypatia Sans Pro" panose="020B0502020204020303" pitchFamily="34" charset="0"/>
              </a:rPr>
              <a:t>In the “Format Shape” side panel, make sure “Shape Options” is selected, and select the paint bucket tab. Choose Picture or texture fill, and under “Insert Picture From” choose File. Choose your desired picture. </a:t>
            </a:r>
          </a:p>
          <a:p>
            <a:endParaRPr lang="en-US" sz="3000" dirty="0">
              <a:latin typeface="Hypatia Sans Pro" panose="020B0502020204020303" pitchFamily="34" charset="0"/>
            </a:endParaRPr>
          </a:p>
          <a:p>
            <a:r>
              <a:rPr lang="en-US" sz="3000" dirty="0">
                <a:latin typeface="Hypatia Sans Pro" panose="020B0502020204020303" pitchFamily="34" charset="0"/>
              </a:rPr>
              <a:t>Once in, the picture will be stretched to fit the space. Please change this by going to the top of the Format Shape side panel, and choose the picture tab and select the Crop dropdown menu. To </a:t>
            </a:r>
            <a:r>
              <a:rPr lang="en-US" sz="3000" dirty="0" err="1">
                <a:latin typeface="Hypatia Sans Pro" panose="020B0502020204020303" pitchFamily="34" charset="0"/>
              </a:rPr>
              <a:t>unstretch</a:t>
            </a:r>
            <a:r>
              <a:rPr lang="en-US" sz="3000" dirty="0">
                <a:latin typeface="Hypatia Sans Pro" panose="020B0502020204020303" pitchFamily="34" charset="0"/>
              </a:rPr>
              <a:t> the picture, adjust the  width or height under ”Picture Position” until the picture looks unstretched. The most accurate way to do this is know exactly what size the picture is before inserting it into the space, and typing these dimensions into those width/height boxes. Of course, you do not have to use this specific picture template, shape, or have a picture in this specific spot, or any other picture formats  provided in this template!</a:t>
            </a:r>
          </a:p>
        </p:txBody>
      </p:sp>
      <p:graphicFrame>
        <p:nvGraphicFramePr>
          <p:cNvPr id="3" name="Table 2">
            <a:extLst>
              <a:ext uri="{FF2B5EF4-FFF2-40B4-BE49-F238E27FC236}">
                <a16:creationId xmlns:a16="http://schemas.microsoft.com/office/drawing/2014/main" xmlns="" id="{335D6EE2-394A-DA40-A57E-EE5B01937B3A}"/>
              </a:ext>
            </a:extLst>
          </p:cNvPr>
          <p:cNvGraphicFramePr>
            <a:graphicFrameLocks noGrp="1"/>
          </p:cNvGraphicFramePr>
          <p:nvPr>
            <p:extLst>
              <p:ext uri="{D42A27DB-BD31-4B8C-83A1-F6EECF244321}">
                <p14:modId xmlns:p14="http://schemas.microsoft.com/office/powerpoint/2010/main" val="2068842415"/>
              </p:ext>
            </p:extLst>
          </p:nvPr>
        </p:nvGraphicFramePr>
        <p:xfrm>
          <a:off x="16639080" y="13975350"/>
          <a:ext cx="10541390"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2565004">
                  <a:extLst>
                    <a:ext uri="{9D8B030D-6E8A-4147-A177-3AD203B41FA5}">
                      <a16:colId xmlns:a16="http://schemas.microsoft.com/office/drawing/2014/main" xmlns="" val="479393393"/>
                    </a:ext>
                  </a:extLst>
                </a:gridCol>
                <a:gridCol w="2534652">
                  <a:extLst>
                    <a:ext uri="{9D8B030D-6E8A-4147-A177-3AD203B41FA5}">
                      <a16:colId xmlns:a16="http://schemas.microsoft.com/office/drawing/2014/main" xmlns="" val="2422923149"/>
                    </a:ext>
                  </a:extLst>
                </a:gridCol>
                <a:gridCol w="2454443">
                  <a:extLst>
                    <a:ext uri="{9D8B030D-6E8A-4147-A177-3AD203B41FA5}">
                      <a16:colId xmlns:a16="http://schemas.microsoft.com/office/drawing/2014/main" xmlns="" val="4245836552"/>
                    </a:ext>
                  </a:extLst>
                </a:gridCol>
              </a:tblGrid>
              <a:tr h="579978">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Hypatia Sans Pro" panose="020B0502020204020303" pitchFamily="34" charset="0"/>
                          <a:ea typeface="+mn-ea"/>
                          <a:cs typeface="+mn-cs"/>
                        </a:rPr>
                        <a:t>TITLES</a:t>
                      </a:r>
                      <a:endPar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endParaRP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sp>
        <p:nvSpPr>
          <p:cNvPr id="17" name="Rectangle 16">
            <a:extLst>
              <a:ext uri="{FF2B5EF4-FFF2-40B4-BE49-F238E27FC236}">
                <a16:creationId xmlns:a16="http://schemas.microsoft.com/office/drawing/2014/main" xmlns="" id="{B0C2D2C3-31BE-CC4A-8376-314DA17D7717}"/>
              </a:ext>
            </a:extLst>
          </p:cNvPr>
          <p:cNvSpPr/>
          <p:nvPr/>
        </p:nvSpPr>
        <p:spPr>
          <a:xfrm>
            <a:off x="16544837" y="19678289"/>
            <a:ext cx="10635633"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graphicFrame>
        <p:nvGraphicFramePr>
          <p:cNvPr id="6" name="Chart 5">
            <a:extLst>
              <a:ext uri="{FF2B5EF4-FFF2-40B4-BE49-F238E27FC236}">
                <a16:creationId xmlns:a16="http://schemas.microsoft.com/office/drawing/2014/main" xmlns="" id="{AE8CD069-C762-6547-8D8B-262FBE203DC4}"/>
              </a:ext>
            </a:extLst>
          </p:cNvPr>
          <p:cNvGraphicFramePr/>
          <p:nvPr>
            <p:extLst>
              <p:ext uri="{D42A27DB-BD31-4B8C-83A1-F6EECF244321}">
                <p14:modId xmlns:p14="http://schemas.microsoft.com/office/powerpoint/2010/main" val="2999336621"/>
              </p:ext>
            </p:extLst>
          </p:nvPr>
        </p:nvGraphicFramePr>
        <p:xfrm>
          <a:off x="15808888" y="21214672"/>
          <a:ext cx="6579082" cy="5317596"/>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xmlns="" id="{BDAAD657-A2C3-FC47-BD03-220C2D3979AF}"/>
              </a:ext>
            </a:extLst>
          </p:cNvPr>
          <p:cNvSpPr/>
          <p:nvPr/>
        </p:nvSpPr>
        <p:spPr>
          <a:xfrm>
            <a:off x="22580781" y="20997606"/>
            <a:ext cx="5114751" cy="5557358"/>
          </a:xfrm>
          <a:prstGeom prst="rect">
            <a:avLst/>
          </a:prstGeom>
        </p:spPr>
        <p:txBody>
          <a:bodyPr wrap="square">
            <a:spAutoFit/>
          </a:bodyPr>
          <a:lstStyle/>
          <a:p>
            <a:r>
              <a:rPr lang="en-US" sz="4500" dirty="0">
                <a:effectLst/>
                <a:latin typeface="Hypatia Sans Pro" panose="020B0502020204020303" pitchFamily="34" charset="0"/>
              </a:rPr>
              <a:t> </a:t>
            </a:r>
            <a:r>
              <a:rPr lang="en-US" sz="4000" dirty="0">
                <a:effectLst/>
                <a:latin typeface="Hypatia Sans Pro" panose="020B0502020204020303" pitchFamily="34" charset="0"/>
              </a:rPr>
              <a:t>Subhead</a:t>
            </a:r>
          </a:p>
          <a:p>
            <a:r>
              <a:rPr lang="en-US" sz="3000" dirty="0">
                <a:latin typeface="Hypatia Sans Pro" panose="020B0502020204020303" pitchFamily="34" charset="0"/>
              </a:rPr>
              <a:t>Body Text: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a:t>
            </a:r>
          </a:p>
        </p:txBody>
      </p:sp>
      <p:sp>
        <p:nvSpPr>
          <p:cNvPr id="31" name="Rectangle 30">
            <a:extLst>
              <a:ext uri="{FF2B5EF4-FFF2-40B4-BE49-F238E27FC236}">
                <a16:creationId xmlns:a16="http://schemas.microsoft.com/office/drawing/2014/main" xmlns="" id="{A211F919-FDD4-AC45-963C-02E1F2916C7C}"/>
              </a:ext>
            </a:extLst>
          </p:cNvPr>
          <p:cNvSpPr/>
          <p:nvPr/>
        </p:nvSpPr>
        <p:spPr>
          <a:xfrm>
            <a:off x="30796153" y="7352599"/>
            <a:ext cx="11078074"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p>
        </p:txBody>
      </p:sp>
      <p:sp>
        <p:nvSpPr>
          <p:cNvPr id="19" name="Rectangle 18">
            <a:extLst>
              <a:ext uri="{FF2B5EF4-FFF2-40B4-BE49-F238E27FC236}">
                <a16:creationId xmlns:a16="http://schemas.microsoft.com/office/drawing/2014/main" xmlns="" id="{C1B2E143-32AE-FE4D-AB35-6C47298AE9BF}"/>
              </a:ext>
            </a:extLst>
          </p:cNvPr>
          <p:cNvSpPr/>
          <p:nvPr/>
        </p:nvSpPr>
        <p:spPr>
          <a:xfrm>
            <a:off x="16639081" y="27144602"/>
            <a:ext cx="11056452" cy="3785652"/>
          </a:xfrm>
          <a:prstGeom prst="rect">
            <a:avLst/>
          </a:prstGeom>
        </p:spPr>
        <p:txBody>
          <a:bodyPr wrap="square">
            <a:spAutoFit/>
          </a:bodyPr>
          <a:lstStyle/>
          <a:p>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a:t>
            </a:r>
          </a:p>
        </p:txBody>
      </p:sp>
      <p:sp>
        <p:nvSpPr>
          <p:cNvPr id="7" name="Rectangle 6">
            <a:extLst>
              <a:ext uri="{FF2B5EF4-FFF2-40B4-BE49-F238E27FC236}">
                <a16:creationId xmlns:a16="http://schemas.microsoft.com/office/drawing/2014/main" xmlns="" id="{80A32EAA-AAAA-FE4C-A4D6-E7BC2EFF2251}"/>
              </a:ext>
            </a:extLst>
          </p:cNvPr>
          <p:cNvSpPr/>
          <p:nvPr/>
        </p:nvSpPr>
        <p:spPr>
          <a:xfrm>
            <a:off x="2321643" y="16133804"/>
            <a:ext cx="10995573" cy="4306824"/>
          </a:xfrm>
          <a:prstGeom prst="rect">
            <a:avLst/>
          </a:prstGeom>
          <a:blipFill dpi="0" rotWithShape="1">
            <a:blip r:embed="rId5"/>
            <a:srcRect/>
            <a:stretch>
              <a:fillRect l="-158" t="-26432" r="-158" b="-73143"/>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735C0A2F-40AA-AA42-868F-4D9F6888AD0D}"/>
              </a:ext>
            </a:extLst>
          </p:cNvPr>
          <p:cNvSpPr/>
          <p:nvPr/>
        </p:nvSpPr>
        <p:spPr>
          <a:xfrm>
            <a:off x="30709067" y="24568998"/>
            <a:ext cx="10994513" cy="5416092"/>
          </a:xfrm>
          <a:prstGeom prst="rect">
            <a:avLst/>
          </a:prstGeom>
          <a:blipFill>
            <a:blip r:embed="rId6"/>
            <a:stretch>
              <a:fillRect l="-1449" t="363" r="1" b="-30837"/>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44" name="Rectangle 43">
            <a:extLst>
              <a:ext uri="{FF2B5EF4-FFF2-40B4-BE49-F238E27FC236}">
                <a16:creationId xmlns:a16="http://schemas.microsoft.com/office/drawing/2014/main" xmlns="" id="{1272D550-08FE-A14F-B2D7-AC7E072EA2CE}"/>
              </a:ext>
            </a:extLst>
          </p:cNvPr>
          <p:cNvSpPr/>
          <p:nvPr/>
        </p:nvSpPr>
        <p:spPr>
          <a:xfrm>
            <a:off x="30796154" y="16805811"/>
            <a:ext cx="10994512" cy="7017306"/>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graphicFrame>
        <p:nvGraphicFramePr>
          <p:cNvPr id="45" name="Chart 44">
            <a:extLst>
              <a:ext uri="{FF2B5EF4-FFF2-40B4-BE49-F238E27FC236}">
                <a16:creationId xmlns:a16="http://schemas.microsoft.com/office/drawing/2014/main" xmlns="" id="{121F643F-D8A6-1749-B550-AA7F59137546}"/>
              </a:ext>
            </a:extLst>
          </p:cNvPr>
          <p:cNvGraphicFramePr/>
          <p:nvPr>
            <p:extLst>
              <p:ext uri="{D42A27DB-BD31-4B8C-83A1-F6EECF244321}">
                <p14:modId xmlns:p14="http://schemas.microsoft.com/office/powerpoint/2010/main" val="1994211738"/>
              </p:ext>
            </p:extLst>
          </p:nvPr>
        </p:nvGraphicFramePr>
        <p:xfrm>
          <a:off x="31746483" y="9648250"/>
          <a:ext cx="9118587" cy="6342938"/>
        </p:xfrm>
        <a:graphic>
          <a:graphicData uri="http://schemas.openxmlformats.org/drawingml/2006/chart">
            <c:chart xmlns:c="http://schemas.openxmlformats.org/drawingml/2006/chart" xmlns:r="http://schemas.openxmlformats.org/officeDocument/2006/relationships" r:id="rId7"/>
          </a:graphicData>
        </a:graphic>
      </p:graphicFrame>
      <p:sp>
        <p:nvSpPr>
          <p:cNvPr id="47" name="Rectangle 46">
            <a:extLst>
              <a:ext uri="{FF2B5EF4-FFF2-40B4-BE49-F238E27FC236}">
                <a16:creationId xmlns:a16="http://schemas.microsoft.com/office/drawing/2014/main" xmlns="" id="{1B03ACF1-228C-3A43-8000-31F8F9F080D3}"/>
              </a:ext>
            </a:extLst>
          </p:cNvPr>
          <p:cNvSpPr/>
          <p:nvPr/>
        </p:nvSpPr>
        <p:spPr>
          <a:xfrm>
            <a:off x="2471191" y="20602516"/>
            <a:ext cx="10846026"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48" name="Rectangle 47">
            <a:extLst>
              <a:ext uri="{FF2B5EF4-FFF2-40B4-BE49-F238E27FC236}">
                <a16:creationId xmlns:a16="http://schemas.microsoft.com/office/drawing/2014/main" xmlns="" id="{AD47EC96-A020-BF4A-BBDA-0A531B701592}"/>
              </a:ext>
            </a:extLst>
          </p:cNvPr>
          <p:cNvSpPr/>
          <p:nvPr/>
        </p:nvSpPr>
        <p:spPr>
          <a:xfrm>
            <a:off x="30625505" y="30056692"/>
            <a:ext cx="11078075"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24" name="Rectangle 23">
            <a:extLst>
              <a:ext uri="{FF2B5EF4-FFF2-40B4-BE49-F238E27FC236}">
                <a16:creationId xmlns:a16="http://schemas.microsoft.com/office/drawing/2014/main" xmlns="" id="{5CAD664F-1151-CE4A-838E-96C79F8D711A}"/>
              </a:ext>
            </a:extLst>
          </p:cNvPr>
          <p:cNvSpPr/>
          <p:nvPr/>
        </p:nvSpPr>
        <p:spPr>
          <a:xfrm>
            <a:off x="-385011" y="-71603"/>
            <a:ext cx="38308547" cy="5519855"/>
          </a:xfrm>
          <a:prstGeom prst="rect">
            <a:avLst/>
          </a:prstGeom>
          <a:solidFill>
            <a:srgbClr val="1D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6053F212-AAC7-6B44-8551-B41267E491C5}"/>
              </a:ext>
            </a:extLst>
          </p:cNvPr>
          <p:cNvSpPr txBox="1"/>
          <p:nvPr/>
        </p:nvSpPr>
        <p:spPr>
          <a:xfrm>
            <a:off x="5576136" y="934304"/>
            <a:ext cx="32581516" cy="3754874"/>
          </a:xfrm>
          <a:prstGeom prst="rect">
            <a:avLst/>
          </a:prstGeom>
          <a:noFill/>
        </p:spPr>
        <p:txBody>
          <a:bodyPr wrap="square" rtlCol="0">
            <a:spAutoFit/>
          </a:bodyPr>
          <a:lstStyle/>
          <a:p>
            <a:pPr algn="ctr"/>
            <a:r>
              <a:rPr lang="en-US" sz="15000" dirty="0">
                <a:solidFill>
                  <a:schemeClr val="bg1"/>
                </a:solidFill>
                <a:latin typeface="Hypatia Sans Pro" panose="020B0502020204020303" pitchFamily="34" charset="0"/>
              </a:rPr>
              <a:t>PROJECT TITLE HERE</a:t>
            </a:r>
          </a:p>
          <a:p>
            <a:pPr algn="ctr"/>
            <a:r>
              <a:rPr lang="en-US" sz="8800" dirty="0">
                <a:solidFill>
                  <a:schemeClr val="bg1"/>
                </a:solidFill>
                <a:latin typeface="Hypatia Sans Pro" panose="020B0502020204020303" pitchFamily="34" charset="0"/>
              </a:rPr>
              <a:t>Your name here</a:t>
            </a:r>
          </a:p>
        </p:txBody>
      </p:sp>
      <p:sp>
        <p:nvSpPr>
          <p:cNvPr id="27" name="Rectangle 26">
            <a:extLst>
              <a:ext uri="{FF2B5EF4-FFF2-40B4-BE49-F238E27FC236}">
                <a16:creationId xmlns:a16="http://schemas.microsoft.com/office/drawing/2014/main" xmlns="" id="{CEF88EB9-0FB5-2F44-AEAE-BF46BEE6068D}"/>
              </a:ext>
            </a:extLst>
          </p:cNvPr>
          <p:cNvSpPr/>
          <p:nvPr/>
        </p:nvSpPr>
        <p:spPr>
          <a:xfrm>
            <a:off x="38320829" y="-71602"/>
            <a:ext cx="5570371" cy="55198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2750E82B-C5E0-E14D-9098-FB62D42A266B}"/>
              </a:ext>
            </a:extLst>
          </p:cNvPr>
          <p:cNvPicPr>
            <a:picLocks noChangeAspect="1"/>
          </p:cNvPicPr>
          <p:nvPr/>
        </p:nvPicPr>
        <p:blipFill>
          <a:blip r:embed="rId8"/>
          <a:stretch>
            <a:fillRect/>
          </a:stretch>
        </p:blipFill>
        <p:spPr>
          <a:xfrm>
            <a:off x="1108615" y="365937"/>
            <a:ext cx="4666543" cy="4786198"/>
          </a:xfrm>
          <a:prstGeom prst="rect">
            <a:avLst/>
          </a:prstGeom>
        </p:spPr>
      </p:pic>
    </p:spTree>
    <p:extLst>
      <p:ext uri="{BB962C8B-B14F-4D97-AF65-F5344CB8AC3E}">
        <p14:creationId xmlns:p14="http://schemas.microsoft.com/office/powerpoint/2010/main" val="377885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CAC750-CBD0-B248-9D08-D9F70219D07C}"/>
              </a:ext>
            </a:extLst>
          </p:cNvPr>
          <p:cNvSpPr/>
          <p:nvPr/>
        </p:nvSpPr>
        <p:spPr>
          <a:xfrm>
            <a:off x="12745347" y="4558534"/>
            <a:ext cx="18300710" cy="28359866"/>
          </a:xfrm>
          <a:prstGeom prst="rect">
            <a:avLst/>
          </a:prstGeom>
          <a:solidFill>
            <a:srgbClr val="1D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FE975DBD-35E7-6944-B7DE-DDC93ACDA257}"/>
              </a:ext>
            </a:extLst>
          </p:cNvPr>
          <p:cNvSpPr/>
          <p:nvPr/>
        </p:nvSpPr>
        <p:spPr>
          <a:xfrm>
            <a:off x="-144379" y="0"/>
            <a:ext cx="38267694" cy="4947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BF676A3D-EB09-4E49-9177-561AE2E46E26}"/>
              </a:ext>
            </a:extLst>
          </p:cNvPr>
          <p:cNvSpPr txBox="1"/>
          <p:nvPr/>
        </p:nvSpPr>
        <p:spPr>
          <a:xfrm>
            <a:off x="5541799" y="803660"/>
            <a:ext cx="32581516" cy="3754874"/>
          </a:xfrm>
          <a:prstGeom prst="rect">
            <a:avLst/>
          </a:prstGeom>
          <a:noFill/>
        </p:spPr>
        <p:txBody>
          <a:bodyPr wrap="square" rtlCol="0">
            <a:spAutoFit/>
          </a:bodyPr>
          <a:lstStyle/>
          <a:p>
            <a:pPr algn="ctr"/>
            <a:r>
              <a:rPr lang="en-US" sz="15000" dirty="0">
                <a:solidFill>
                  <a:schemeClr val="bg1"/>
                </a:solidFill>
                <a:latin typeface="Hypatia Sans Pro" panose="020B0502020204020303" pitchFamily="34" charset="0"/>
              </a:rPr>
              <a:t>PROJECT TITLE HERE</a:t>
            </a:r>
          </a:p>
          <a:p>
            <a:pPr algn="ctr"/>
            <a:r>
              <a:rPr lang="en-US" sz="8800" dirty="0">
                <a:solidFill>
                  <a:schemeClr val="bg1"/>
                </a:solidFill>
                <a:latin typeface="Hypatia Sans Pro" panose="020B0502020204020303" pitchFamily="34" charset="0"/>
              </a:rPr>
              <a:t>Your name here</a:t>
            </a:r>
          </a:p>
        </p:txBody>
      </p:sp>
      <p:sp>
        <p:nvSpPr>
          <p:cNvPr id="16" name="Rectangle 15">
            <a:extLst>
              <a:ext uri="{FF2B5EF4-FFF2-40B4-BE49-F238E27FC236}">
                <a16:creationId xmlns:a16="http://schemas.microsoft.com/office/drawing/2014/main" xmlns="" id="{2AD46126-D7F1-BA4A-9FA7-A7865552E546}"/>
              </a:ext>
            </a:extLst>
          </p:cNvPr>
          <p:cNvSpPr/>
          <p:nvPr/>
        </p:nvSpPr>
        <p:spPr>
          <a:xfrm>
            <a:off x="1344080" y="7421084"/>
            <a:ext cx="10020606" cy="6170920"/>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a:t>
            </a:r>
          </a:p>
        </p:txBody>
      </p:sp>
      <p:sp>
        <p:nvSpPr>
          <p:cNvPr id="23" name="Rectangle 22">
            <a:extLst>
              <a:ext uri="{FF2B5EF4-FFF2-40B4-BE49-F238E27FC236}">
                <a16:creationId xmlns:a16="http://schemas.microsoft.com/office/drawing/2014/main" xmlns="" id="{71748B76-2AA1-EB43-9227-FD767B03C708}"/>
              </a:ext>
            </a:extLst>
          </p:cNvPr>
          <p:cNvSpPr/>
          <p:nvPr/>
        </p:nvSpPr>
        <p:spPr>
          <a:xfrm>
            <a:off x="32607852" y="7421084"/>
            <a:ext cx="9939271" cy="6940361"/>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 Font at least 5</a:t>
            </a:r>
            <a:r>
              <a:rPr lang="en-US" sz="4000" dirty="0">
                <a:latin typeface="Hypatia Sans Pro" panose="020B0502020204020303" pitchFamily="34" charset="0"/>
              </a:rPr>
              <a:t>pts smaller than Header size)</a:t>
            </a:r>
          </a:p>
          <a:p>
            <a:endParaRPr lang="en-US" sz="4000" dirty="0">
              <a:effectLst/>
              <a:latin typeface="Hypatia Sans Pro" panose="020B0502020204020303" pitchFamily="34" charset="0"/>
            </a:endParaRPr>
          </a:p>
          <a:p>
            <a:r>
              <a:rPr lang="en-US" sz="4000" dirty="0">
                <a:latin typeface="Hypatia Sans Pro" panose="020B0502020204020303" pitchFamily="34" charset="0"/>
              </a:rPr>
              <a:t>Tables:</a:t>
            </a:r>
          </a:p>
          <a:p>
            <a:r>
              <a:rPr lang="en-US" sz="4000" dirty="0">
                <a:latin typeface="Hypatia Sans Pro" panose="020B0502020204020303" pitchFamily="34" charset="0"/>
              </a:rPr>
              <a:t>Add / Delete as many rows/columns as you need. Feel free to change the gray column to white if you don’t have a table that fits that layout. Title font size should be at the least 34pt. Main Item (if any) and Items should be at at the least 32 pt.</a:t>
            </a:r>
            <a:endParaRPr lang="en-US" sz="4000" dirty="0"/>
          </a:p>
        </p:txBody>
      </p:sp>
      <p:sp>
        <p:nvSpPr>
          <p:cNvPr id="11" name="Rectangle 10">
            <a:extLst>
              <a:ext uri="{FF2B5EF4-FFF2-40B4-BE49-F238E27FC236}">
                <a16:creationId xmlns:a16="http://schemas.microsoft.com/office/drawing/2014/main" xmlns="" id="{09EE94D9-833E-B44B-8660-56134AEE3572}"/>
              </a:ext>
            </a:extLst>
          </p:cNvPr>
          <p:cNvSpPr/>
          <p:nvPr/>
        </p:nvSpPr>
        <p:spPr>
          <a:xfrm>
            <a:off x="1344080" y="21265871"/>
            <a:ext cx="9514406" cy="10433625"/>
          </a:xfrm>
          <a:prstGeom prst="rect">
            <a:avLst/>
          </a:prstGeom>
        </p:spPr>
        <p:txBody>
          <a:bodyPr wrap="square" tIns="0">
            <a:spAutoFit/>
          </a:bodyPr>
          <a:lstStyle/>
          <a:p>
            <a:r>
              <a:rPr lang="en-US" sz="4500" dirty="0">
                <a:latin typeface="Hypatia Sans Pro" panose="020B0502020204020303" pitchFamily="34" charset="0"/>
              </a:rPr>
              <a:t>PICTURE PLACING AND EDITING</a:t>
            </a:r>
            <a:endParaRPr lang="en-US" sz="4000" dirty="0">
              <a:effectLst/>
              <a:latin typeface="Hypatia Sans Pro" panose="020B0502020204020303" pitchFamily="34" charset="0"/>
            </a:endParaRPr>
          </a:p>
          <a:p>
            <a:r>
              <a:rPr lang="en-US" sz="3000" dirty="0">
                <a:latin typeface="Hypatia Sans Pro" panose="020B0502020204020303" pitchFamily="34" charset="0"/>
              </a:rPr>
              <a:t>To change the above picture, click on picture, and open up the Shape Format tab on the main toolbar. If not already open choose ”Format Pane” at the very right of the Shape Format tab. </a:t>
            </a:r>
          </a:p>
          <a:p>
            <a:endParaRPr lang="en-US" sz="3000" dirty="0">
              <a:latin typeface="Hypatia Sans Pro" panose="020B0502020204020303" pitchFamily="34" charset="0"/>
            </a:endParaRPr>
          </a:p>
          <a:p>
            <a:r>
              <a:rPr lang="en-US" sz="3000" dirty="0">
                <a:latin typeface="Hypatia Sans Pro" panose="020B0502020204020303" pitchFamily="34" charset="0"/>
              </a:rPr>
              <a:t>In the “Format Shape” side panel, make sure “Shape Options” is selected, and select the paint bucket tab. Choose Picture or texture fill, and under “Insert Picture From” choose File. Choose your desired picture. </a:t>
            </a:r>
          </a:p>
          <a:p>
            <a:endParaRPr lang="en-US" sz="3000" dirty="0">
              <a:latin typeface="Hypatia Sans Pro" panose="020B0502020204020303" pitchFamily="34" charset="0"/>
            </a:endParaRPr>
          </a:p>
          <a:p>
            <a:r>
              <a:rPr lang="en-US" sz="3000" dirty="0">
                <a:latin typeface="Hypatia Sans Pro" panose="020B0502020204020303" pitchFamily="34" charset="0"/>
              </a:rPr>
              <a:t>Once in, the picture will be stretched to fit the space. Please change this by going to the top of the Format Shape side panel, and choose the picture tab and select the Crop dropdown menu. To </a:t>
            </a:r>
            <a:r>
              <a:rPr lang="en-US" sz="3000" dirty="0" err="1">
                <a:latin typeface="Hypatia Sans Pro" panose="020B0502020204020303" pitchFamily="34" charset="0"/>
              </a:rPr>
              <a:t>unstretch</a:t>
            </a:r>
            <a:r>
              <a:rPr lang="en-US" sz="3000" dirty="0">
                <a:latin typeface="Hypatia Sans Pro" panose="020B0502020204020303" pitchFamily="34" charset="0"/>
              </a:rPr>
              <a:t> the picture, adjust the  width or height under ”Picture Position” until the picture looks unstretched. The most accurate way to do this is know exactly what size the picture is before inserting it into the space, and typing these dimensions into those width/height boxes. Of course, you do not have to use this specific picture template, shape, or have a picture in this specific spot, or any other picture formats  provided in this template!</a:t>
            </a:r>
          </a:p>
        </p:txBody>
      </p:sp>
      <p:graphicFrame>
        <p:nvGraphicFramePr>
          <p:cNvPr id="3" name="Table 2">
            <a:extLst>
              <a:ext uri="{FF2B5EF4-FFF2-40B4-BE49-F238E27FC236}">
                <a16:creationId xmlns:a16="http://schemas.microsoft.com/office/drawing/2014/main" xmlns="" id="{335D6EE2-394A-DA40-A57E-EE5B01937B3A}"/>
              </a:ext>
            </a:extLst>
          </p:cNvPr>
          <p:cNvGraphicFramePr>
            <a:graphicFrameLocks noGrp="1"/>
          </p:cNvGraphicFramePr>
          <p:nvPr>
            <p:extLst>
              <p:ext uri="{D42A27DB-BD31-4B8C-83A1-F6EECF244321}">
                <p14:modId xmlns:p14="http://schemas.microsoft.com/office/powerpoint/2010/main" val="2005345535"/>
              </p:ext>
            </p:extLst>
          </p:nvPr>
        </p:nvGraphicFramePr>
        <p:xfrm>
          <a:off x="32635827" y="15088275"/>
          <a:ext cx="9245441"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3129075">
                  <a:extLst>
                    <a:ext uri="{9D8B030D-6E8A-4147-A177-3AD203B41FA5}">
                      <a16:colId xmlns:a16="http://schemas.microsoft.com/office/drawing/2014/main" xmlns="" val="2422923149"/>
                    </a:ext>
                  </a:extLst>
                </a:gridCol>
                <a:gridCol w="3129075">
                  <a:extLst>
                    <a:ext uri="{9D8B030D-6E8A-4147-A177-3AD203B41FA5}">
                      <a16:colId xmlns:a16="http://schemas.microsoft.com/office/drawing/2014/main" xmlns="" val="4245836552"/>
                    </a:ext>
                  </a:extLst>
                </a:gridCol>
              </a:tblGrid>
              <a:tr h="579978">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Hypatia Sans Pro" panose="020B0502020204020303" pitchFamily="34" charset="0"/>
                          <a:ea typeface="+mn-ea"/>
                          <a:cs typeface="+mn-cs"/>
                        </a:rPr>
                        <a:t>TITLES</a:t>
                      </a:r>
                      <a:endPar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endParaRP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sp>
        <p:nvSpPr>
          <p:cNvPr id="17" name="Rectangle 16">
            <a:extLst>
              <a:ext uri="{FF2B5EF4-FFF2-40B4-BE49-F238E27FC236}">
                <a16:creationId xmlns:a16="http://schemas.microsoft.com/office/drawing/2014/main" xmlns="" id="{B0C2D2C3-31BE-CC4A-8376-314DA17D7717}"/>
              </a:ext>
            </a:extLst>
          </p:cNvPr>
          <p:cNvSpPr/>
          <p:nvPr/>
        </p:nvSpPr>
        <p:spPr>
          <a:xfrm>
            <a:off x="32607853" y="20913317"/>
            <a:ext cx="7625748"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graphicFrame>
        <p:nvGraphicFramePr>
          <p:cNvPr id="6" name="Chart 5">
            <a:extLst>
              <a:ext uri="{FF2B5EF4-FFF2-40B4-BE49-F238E27FC236}">
                <a16:creationId xmlns:a16="http://schemas.microsoft.com/office/drawing/2014/main" xmlns="" id="{AE8CD069-C762-6547-8D8B-262FBE203DC4}"/>
              </a:ext>
            </a:extLst>
          </p:cNvPr>
          <p:cNvGraphicFramePr/>
          <p:nvPr>
            <p:extLst>
              <p:ext uri="{D42A27DB-BD31-4B8C-83A1-F6EECF244321}">
                <p14:modId xmlns:p14="http://schemas.microsoft.com/office/powerpoint/2010/main" val="134716290"/>
              </p:ext>
            </p:extLst>
          </p:nvPr>
        </p:nvGraphicFramePr>
        <p:xfrm>
          <a:off x="33439440" y="26723312"/>
          <a:ext cx="7725534" cy="515035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xmlns="" id="{BDAAD657-A2C3-FC47-BD03-220C2D3979AF}"/>
              </a:ext>
            </a:extLst>
          </p:cNvPr>
          <p:cNvSpPr/>
          <p:nvPr/>
        </p:nvSpPr>
        <p:spPr>
          <a:xfrm>
            <a:off x="32607852" y="22434056"/>
            <a:ext cx="9273416" cy="3554819"/>
          </a:xfrm>
          <a:prstGeom prst="rect">
            <a:avLst/>
          </a:prstGeom>
        </p:spPr>
        <p:txBody>
          <a:bodyPr wrap="square">
            <a:spAutoFit/>
          </a:bodyPr>
          <a:lstStyle/>
          <a:p>
            <a:r>
              <a:rPr lang="en-US" sz="4500" dirty="0">
                <a:effectLst/>
                <a:latin typeface="Hypatia Sans Pro" panose="020B0502020204020303" pitchFamily="34" charset="0"/>
              </a:rPr>
              <a:t> </a:t>
            </a:r>
            <a:r>
              <a:rPr lang="en-US" sz="4000" dirty="0">
                <a:effectLst/>
                <a:latin typeface="Hypatia Sans Pro" panose="020B0502020204020303" pitchFamily="34" charset="0"/>
              </a:rPr>
              <a:t>Subhead</a:t>
            </a:r>
          </a:p>
          <a:p>
            <a:r>
              <a:rPr lang="en-US" sz="3000" dirty="0">
                <a:latin typeface="Hypatia Sans Pro" panose="020B0502020204020303" pitchFamily="34" charset="0"/>
              </a:rPr>
              <a:t>Body Text: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a:t>
            </a:r>
          </a:p>
        </p:txBody>
      </p:sp>
      <p:sp>
        <p:nvSpPr>
          <p:cNvPr id="31" name="Rectangle 30">
            <a:extLst>
              <a:ext uri="{FF2B5EF4-FFF2-40B4-BE49-F238E27FC236}">
                <a16:creationId xmlns:a16="http://schemas.microsoft.com/office/drawing/2014/main" xmlns="" id="{A211F919-FDD4-AC45-963C-02E1F2916C7C}"/>
              </a:ext>
            </a:extLst>
          </p:cNvPr>
          <p:cNvSpPr/>
          <p:nvPr/>
        </p:nvSpPr>
        <p:spPr>
          <a:xfrm>
            <a:off x="15982424" y="5940082"/>
            <a:ext cx="12214509" cy="784830"/>
          </a:xfrm>
          <a:prstGeom prst="rect">
            <a:avLst/>
          </a:prstGeom>
        </p:spPr>
        <p:txBody>
          <a:bodyPr wrap="square">
            <a:spAutoFit/>
          </a:bodyPr>
          <a:lstStyle/>
          <a:p>
            <a:r>
              <a:rPr lang="en-US" sz="4500" dirty="0">
                <a:solidFill>
                  <a:schemeClr val="bg1"/>
                </a:solidFill>
                <a:effectLst/>
                <a:latin typeface="Hypatia Sans Pro" panose="020B0502020204020303" pitchFamily="34" charset="0"/>
              </a:rPr>
              <a:t>HEADER (Smallest suggested font size: 36)</a:t>
            </a:r>
          </a:p>
        </p:txBody>
      </p:sp>
      <p:sp>
        <p:nvSpPr>
          <p:cNvPr id="7" name="Rectangle 6">
            <a:extLst>
              <a:ext uri="{FF2B5EF4-FFF2-40B4-BE49-F238E27FC236}">
                <a16:creationId xmlns:a16="http://schemas.microsoft.com/office/drawing/2014/main" xmlns="" id="{80A32EAA-AAAA-FE4C-A4D6-E7BC2EFF2251}"/>
              </a:ext>
            </a:extLst>
          </p:cNvPr>
          <p:cNvSpPr/>
          <p:nvPr/>
        </p:nvSpPr>
        <p:spPr>
          <a:xfrm>
            <a:off x="22089678" y="7384985"/>
            <a:ext cx="7794172" cy="4588242"/>
          </a:xfrm>
          <a:prstGeom prst="rect">
            <a:avLst/>
          </a:prstGeom>
          <a:blipFill dpi="0" rotWithShape="1">
            <a:blip r:embed="rId4"/>
            <a:srcRect/>
            <a:stretch>
              <a:fillRect l="-25084" t="-6358" r="-15698" b="-53076"/>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C8255F5E-C90C-0549-8705-FCD4964D5BE6}"/>
              </a:ext>
            </a:extLst>
          </p:cNvPr>
          <p:cNvPicPr>
            <a:picLocks noChangeAspect="1"/>
          </p:cNvPicPr>
          <p:nvPr/>
        </p:nvPicPr>
        <p:blipFill>
          <a:blip r:embed="rId5"/>
          <a:stretch>
            <a:fillRect/>
          </a:stretch>
        </p:blipFill>
        <p:spPr>
          <a:xfrm>
            <a:off x="1039278" y="-3596763"/>
            <a:ext cx="6521590" cy="10275859"/>
          </a:xfrm>
          <a:prstGeom prst="rect">
            <a:avLst/>
          </a:prstGeom>
        </p:spPr>
      </p:pic>
      <p:sp>
        <p:nvSpPr>
          <p:cNvPr id="20" name="Rectangle 19">
            <a:extLst>
              <a:ext uri="{FF2B5EF4-FFF2-40B4-BE49-F238E27FC236}">
                <a16:creationId xmlns:a16="http://schemas.microsoft.com/office/drawing/2014/main" xmlns="" id="{735C0A2F-40AA-AA42-868F-4D9F6888AD0D}"/>
              </a:ext>
            </a:extLst>
          </p:cNvPr>
          <p:cNvSpPr/>
          <p:nvPr/>
        </p:nvSpPr>
        <p:spPr>
          <a:xfrm>
            <a:off x="13977257" y="24407876"/>
            <a:ext cx="15806056" cy="6551096"/>
          </a:xfrm>
          <a:prstGeom prst="rect">
            <a:avLst/>
          </a:prstGeom>
          <a:blipFill>
            <a:blip r:embed="rId6"/>
            <a:stretch>
              <a:fillRect l="-2791" t="-19492" r="-1341" b="-50694"/>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44" name="Rectangle 43">
            <a:extLst>
              <a:ext uri="{FF2B5EF4-FFF2-40B4-BE49-F238E27FC236}">
                <a16:creationId xmlns:a16="http://schemas.microsoft.com/office/drawing/2014/main" xmlns="" id="{1272D550-08FE-A14F-B2D7-AC7E072EA2CE}"/>
              </a:ext>
            </a:extLst>
          </p:cNvPr>
          <p:cNvSpPr/>
          <p:nvPr/>
        </p:nvSpPr>
        <p:spPr>
          <a:xfrm>
            <a:off x="13977257" y="13750406"/>
            <a:ext cx="15806057" cy="9479518"/>
          </a:xfrm>
          <a:prstGeom prst="rect">
            <a:avLst/>
          </a:prstGeom>
        </p:spPr>
        <p:txBody>
          <a:bodyPr wrap="square">
            <a:spAutoFit/>
          </a:bodyPr>
          <a:lstStyle/>
          <a:p>
            <a:r>
              <a:rPr lang="en-US" sz="4000" dirty="0">
                <a:solidFill>
                  <a:schemeClr val="bg1"/>
                </a:solidFill>
                <a:latin typeface="Hypatia Sans Pro" panose="020B0502020204020303" pitchFamily="34" charset="0"/>
              </a:rPr>
              <a:t>Subhead (Font at least 5pts smaller than Header size)</a:t>
            </a:r>
          </a:p>
          <a:p>
            <a:r>
              <a:rPr lang="en-US" sz="3000" dirty="0">
                <a:solidFill>
                  <a:schemeClr val="bg1"/>
                </a:solidFill>
                <a:latin typeface="Hypatia Sans Pro" panose="020B0502020204020303" pitchFamily="34" charset="0"/>
              </a:rPr>
              <a:t>Body Text (smallest suggested font size: 30) </a:t>
            </a:r>
            <a:r>
              <a:rPr lang="en-US" sz="3000" dirty="0" err="1">
                <a:solidFill>
                  <a:schemeClr val="bg1"/>
                </a:solidFill>
                <a:latin typeface="Hypatia Sans Pro" panose="020B0502020204020303" pitchFamily="34" charset="0"/>
              </a:rPr>
              <a:t>Gendit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hicid</a:t>
            </a:r>
            <a:r>
              <a:rPr lang="en-US" sz="3000" dirty="0">
                <a:solidFill>
                  <a:schemeClr val="bg1"/>
                </a:solidFill>
                <a:latin typeface="Hypatia Sans Pro" panose="020B0502020204020303" pitchFamily="34" charset="0"/>
              </a:rPr>
              <a:t> unto </a:t>
            </a:r>
            <a:r>
              <a:rPr lang="en-US" sz="3000" dirty="0" err="1">
                <a:solidFill>
                  <a:schemeClr val="bg1"/>
                </a:solidFill>
                <a:latin typeface="Hypatia Sans Pro" panose="020B0502020204020303" pitchFamily="34" charset="0"/>
              </a:rPr>
              <a:t>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autem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eum</a:t>
            </a:r>
            <a:r>
              <a:rPr lang="en-US" sz="3000" dirty="0">
                <a:solidFill>
                  <a:schemeClr val="bg1"/>
                </a:solidFill>
                <a:latin typeface="Hypatia Sans Pro" panose="020B0502020204020303" pitchFamily="34" charset="0"/>
              </a:rPr>
              <a:t> qui </a:t>
            </a:r>
            <a:r>
              <a:rPr lang="en-US" sz="3000" dirty="0" err="1">
                <a:solidFill>
                  <a:schemeClr val="bg1"/>
                </a:solidFill>
                <a:latin typeface="Hypatia Sans Pro" panose="020B0502020204020303" pitchFamily="34" charset="0"/>
              </a:rPr>
              <a:t>adit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ero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odit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volupta</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tibusaes</a:t>
            </a:r>
            <a:r>
              <a:rPr lang="en-US" sz="3000" dirty="0">
                <a:solidFill>
                  <a:schemeClr val="bg1"/>
                </a:solidFill>
                <a:latin typeface="Hypatia Sans Pro" panose="020B0502020204020303" pitchFamily="34" charset="0"/>
              </a:rPr>
              <a:t> quo </a:t>
            </a:r>
            <a:r>
              <a:rPr lang="en-US" sz="3000" dirty="0" err="1">
                <a:solidFill>
                  <a:schemeClr val="bg1"/>
                </a:solidFill>
                <a:latin typeface="Hypatia Sans Pro" panose="020B0502020204020303" pitchFamily="34" charset="0"/>
              </a:rPr>
              <a:t>odiam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consequodit</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fugitasi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omnimporum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eate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reror</a:t>
            </a:r>
            <a:r>
              <a:rPr lang="en-US" sz="3000" dirty="0">
                <a:solidFill>
                  <a:schemeClr val="bg1"/>
                </a:solidFill>
                <a:latin typeface="Hypatia Sans Pro" panose="020B0502020204020303" pitchFamily="34" charset="0"/>
              </a:rPr>
              <a:t> sin </a:t>
            </a:r>
            <a:r>
              <a:rPr lang="en-US" sz="3000" dirty="0" err="1">
                <a:solidFill>
                  <a:schemeClr val="bg1"/>
                </a:solidFill>
                <a:latin typeface="Hypatia Sans Pro" panose="020B0502020204020303" pitchFamily="34" charset="0"/>
              </a:rPr>
              <a:t>cor</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minciur</a:t>
            </a:r>
            <a:r>
              <a:rPr lang="en-US" sz="3000" dirty="0">
                <a:solidFill>
                  <a:schemeClr val="bg1"/>
                </a:solidFill>
                <a:latin typeface="Hypatia Sans Pro" panose="020B0502020204020303" pitchFamily="34" charset="0"/>
              </a:rPr>
              <a:t> sum </a:t>
            </a:r>
            <a:r>
              <a:rPr lang="en-US" sz="3000" dirty="0" err="1">
                <a:solidFill>
                  <a:schemeClr val="bg1"/>
                </a:solidFill>
                <a:latin typeface="Hypatia Sans Pro" panose="020B0502020204020303" pitchFamily="34" charset="0"/>
              </a:rPr>
              <a:t>sequas</a:t>
            </a:r>
            <a:r>
              <a:rPr lang="en-US" sz="3000" dirty="0">
                <a:solidFill>
                  <a:schemeClr val="bg1"/>
                </a:solidFill>
                <a:latin typeface="Hypatia Sans Pro" panose="020B0502020204020303" pitchFamily="34" charset="0"/>
              </a:rPr>
              <a:t> qui </a:t>
            </a:r>
            <a:r>
              <a:rPr lang="en-US" sz="3000" dirty="0" err="1">
                <a:solidFill>
                  <a:schemeClr val="bg1"/>
                </a:solidFill>
                <a:latin typeface="Hypatia Sans Pro" panose="020B0502020204020303" pitchFamily="34" charset="0"/>
              </a:rPr>
              <a:t>alis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nonecto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tatur</a:t>
            </a:r>
            <a:r>
              <a:rPr lang="en-US" sz="3000" dirty="0">
                <a:solidFill>
                  <a:schemeClr val="bg1"/>
                </a:solidFill>
                <a:latin typeface="Hypatia Sans Pro" panose="020B0502020204020303" pitchFamily="34" charset="0"/>
              </a:rPr>
              <a:t>? Qui sum </a:t>
            </a:r>
            <a:r>
              <a:rPr lang="en-US" sz="3000" dirty="0" err="1">
                <a:solidFill>
                  <a:schemeClr val="bg1"/>
                </a:solidFill>
                <a:latin typeface="Hypatia Sans Pro" panose="020B0502020204020303" pitchFamily="34" charset="0"/>
              </a:rPr>
              <a:t>vel</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eos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sumente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venimus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si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andipsam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faciae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plis</a:t>
            </a:r>
            <a:r>
              <a:rPr lang="en-US" sz="3000" dirty="0">
                <a:solidFill>
                  <a:schemeClr val="bg1"/>
                </a:solidFill>
                <a:latin typeface="Hypatia Sans Pro" panose="020B0502020204020303" pitchFamily="34" charset="0"/>
              </a:rPr>
              <a:t> re, </a:t>
            </a:r>
            <a:r>
              <a:rPr lang="en-US" sz="3000" dirty="0" err="1">
                <a:solidFill>
                  <a:schemeClr val="bg1"/>
                </a:solidFill>
                <a:latin typeface="Hypatia Sans Pro" panose="020B0502020204020303" pitchFamily="34" charset="0"/>
              </a:rPr>
              <a:t>volori</a:t>
            </a:r>
            <a:r>
              <a:rPr lang="en-US" sz="3000" dirty="0">
                <a:solidFill>
                  <a:schemeClr val="bg1"/>
                </a:solidFill>
                <a:latin typeface="Hypatia Sans Pro" panose="020B0502020204020303" pitchFamily="34" charset="0"/>
              </a:rPr>
              <a:t> non et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arum </a:t>
            </a:r>
            <a:r>
              <a:rPr lang="en-US" sz="3000" dirty="0" err="1">
                <a:solidFill>
                  <a:schemeClr val="bg1"/>
                </a:solidFill>
                <a:latin typeface="Hypatia Sans Pro" panose="020B0502020204020303" pitchFamily="34" charset="0"/>
              </a:rPr>
              <a:t>quia</a:t>
            </a:r>
            <a:r>
              <a:rPr lang="en-US" sz="3000" dirty="0">
                <a:solidFill>
                  <a:schemeClr val="bg1"/>
                </a:solidFill>
                <a:latin typeface="Hypatia Sans Pro" panose="020B0502020204020303" pitchFamily="34" charset="0"/>
              </a:rPr>
              <a:t> dolor </a:t>
            </a:r>
            <a:r>
              <a:rPr lang="en-US" sz="3000" dirty="0" err="1">
                <a:solidFill>
                  <a:schemeClr val="bg1"/>
                </a:solidFill>
                <a:latin typeface="Hypatia Sans Pro" panose="020B0502020204020303" pitchFamily="34" charset="0"/>
              </a:rPr>
              <a:t>soluptibus</a:t>
            </a:r>
            <a:r>
              <a:rPr lang="en-US" sz="3000" dirty="0">
                <a:solidFill>
                  <a:schemeClr val="bg1"/>
                </a:solidFill>
                <a:latin typeface="Hypatia Sans Pro" panose="020B0502020204020303" pitchFamily="34" charset="0"/>
              </a:rPr>
              <a:t> et rem </a:t>
            </a:r>
            <a:r>
              <a:rPr lang="en-US" sz="3000" dirty="0" err="1">
                <a:solidFill>
                  <a:schemeClr val="bg1"/>
                </a:solidFill>
                <a:latin typeface="Hypatia Sans Pro" panose="020B0502020204020303" pitchFamily="34" charset="0"/>
              </a:rPr>
              <a:t>nobit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ommodi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vel</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ini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dendis</a:t>
            </a:r>
            <a:r>
              <a:rPr lang="en-US" sz="3000" dirty="0">
                <a:solidFill>
                  <a:schemeClr val="bg1"/>
                </a:solidFill>
                <a:latin typeface="Hypatia Sans Pro" panose="020B0502020204020303" pitchFamily="34" charset="0"/>
              </a:rPr>
              <a:t> ventis </a:t>
            </a:r>
            <a:r>
              <a:rPr lang="en-US" sz="3000" dirty="0" err="1">
                <a:solidFill>
                  <a:schemeClr val="bg1"/>
                </a:solidFill>
                <a:latin typeface="Hypatia Sans Pro" panose="020B0502020204020303" pitchFamily="34" charset="0"/>
              </a:rPr>
              <a:t>delectae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peles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maiorpo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rporectur</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quiam</a:t>
            </a:r>
            <a:r>
              <a:rPr lang="en-US" sz="3000" dirty="0">
                <a:solidFill>
                  <a:schemeClr val="bg1"/>
                </a:solidFill>
                <a:latin typeface="Hypatia Sans Pro" panose="020B0502020204020303" pitchFamily="34" charset="0"/>
              </a:rPr>
              <a:t> que </a:t>
            </a:r>
            <a:r>
              <a:rPr lang="en-US" sz="3000" dirty="0" err="1">
                <a:solidFill>
                  <a:schemeClr val="bg1"/>
                </a:solidFill>
                <a:latin typeface="Hypatia Sans Pro" panose="020B0502020204020303" pitchFamily="34" charset="0"/>
              </a:rPr>
              <a:t>est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explabo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Itatiaeperi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cuptat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velit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es</a:t>
            </a:r>
            <a:r>
              <a:rPr lang="en-US" sz="3000" dirty="0">
                <a:solidFill>
                  <a:schemeClr val="bg1"/>
                </a:solidFill>
                <a:latin typeface="Hypatia Sans Pro" panose="020B0502020204020303" pitchFamily="34" charset="0"/>
              </a:rPr>
              <a:t> con ne </a:t>
            </a:r>
            <a:r>
              <a:rPr lang="en-US" sz="3000" dirty="0" err="1">
                <a:solidFill>
                  <a:schemeClr val="bg1"/>
                </a:solidFill>
                <a:latin typeface="Hypatia Sans Pro" panose="020B0502020204020303" pitchFamily="34" charset="0"/>
              </a:rPr>
              <a:t>vendelitatur</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maio</a:t>
            </a:r>
            <a:r>
              <a:rPr lang="en-US" sz="3000" dirty="0">
                <a:solidFill>
                  <a:schemeClr val="bg1"/>
                </a:solidFill>
                <a:latin typeface="Hypatia Sans Pro" panose="020B0502020204020303" pitchFamily="34" charset="0"/>
              </a:rPr>
              <a:t>.</a:t>
            </a:r>
          </a:p>
          <a:p>
            <a:endParaRPr lang="en-US" sz="3000" dirty="0">
              <a:solidFill>
                <a:schemeClr val="bg1"/>
              </a:solidFill>
              <a:latin typeface="Hypatia Sans Pro" panose="020B0502020204020303" pitchFamily="34" charset="0"/>
            </a:endParaRPr>
          </a:p>
          <a:p>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Nemoles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autatiis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quissit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simus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quibus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optatiore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molupta</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dipitium</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labore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quiaectist</a:t>
            </a:r>
            <a:r>
              <a:rPr lang="en-US" sz="3000" dirty="0">
                <a:solidFill>
                  <a:schemeClr val="bg1"/>
                </a:solidFill>
                <a:latin typeface="Hypatia Sans Pro" panose="020B0502020204020303" pitchFamily="34" charset="0"/>
              </a:rPr>
              <a:t>, sum </a:t>
            </a:r>
            <a:r>
              <a:rPr lang="en-US" sz="3000" dirty="0" err="1">
                <a:solidFill>
                  <a:schemeClr val="bg1"/>
                </a:solidFill>
                <a:latin typeface="Hypatia Sans Pro" panose="020B0502020204020303" pitchFamily="34" charset="0"/>
              </a:rPr>
              <a:t>earcima</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gnient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quatur</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eaquam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inis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molessi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omnimilit</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lant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erunt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corio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expeditio</a:t>
            </a:r>
            <a:r>
              <a:rPr lang="en-US" sz="3000" dirty="0">
                <a:solidFill>
                  <a:schemeClr val="bg1"/>
                </a:solidFill>
                <a:latin typeface="Hypatia Sans Pro" panose="020B0502020204020303" pitchFamily="34" charset="0"/>
              </a:rPr>
              <a:t> ma se nobis </a:t>
            </a:r>
            <a:r>
              <a:rPr lang="en-US" sz="3000" dirty="0" err="1">
                <a:solidFill>
                  <a:schemeClr val="bg1"/>
                </a:solidFill>
                <a:latin typeface="Hypatia Sans Pro" panose="020B0502020204020303" pitchFamily="34" charset="0"/>
              </a:rPr>
              <a:t>anihiciet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aciant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liquiam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harumqu</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aesequasped</a:t>
            </a:r>
            <a:r>
              <a:rPr lang="en-US" sz="3000" dirty="0">
                <a:solidFill>
                  <a:schemeClr val="bg1"/>
                </a:solidFill>
                <a:latin typeface="Hypatia Sans Pro" panose="020B0502020204020303" pitchFamily="34" charset="0"/>
              </a:rPr>
              <a:t> que </a:t>
            </a:r>
            <a:r>
              <a:rPr lang="en-US" sz="3000" dirty="0" err="1">
                <a:solidFill>
                  <a:schemeClr val="bg1"/>
                </a:solidFill>
                <a:latin typeface="Hypatia Sans Pro" panose="020B0502020204020303" pitchFamily="34" charset="0"/>
              </a:rPr>
              <a:t>venda</a:t>
            </a:r>
            <a:r>
              <a:rPr lang="en-US" sz="3000" dirty="0">
                <a:solidFill>
                  <a:schemeClr val="bg1"/>
                </a:solidFill>
                <a:latin typeface="Hypatia Sans Pro" panose="020B0502020204020303" pitchFamily="34" charset="0"/>
              </a:rPr>
              <a:t> non </a:t>
            </a:r>
            <a:r>
              <a:rPr lang="en-US" sz="3000" dirty="0" err="1">
                <a:solidFill>
                  <a:schemeClr val="bg1"/>
                </a:solidFill>
                <a:latin typeface="Hypatia Sans Pro" panose="020B0502020204020303" pitchFamily="34" charset="0"/>
              </a:rPr>
              <a:t>restis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officipici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blaccuptio</a:t>
            </a:r>
            <a:r>
              <a:rPr lang="en-US" sz="3000" dirty="0">
                <a:solidFill>
                  <a:schemeClr val="bg1"/>
                </a:solidFill>
                <a:latin typeface="Hypatia Sans Pro" panose="020B0502020204020303" pitchFamily="34" charset="0"/>
              </a:rPr>
              <a:t> cum </a:t>
            </a:r>
            <a:r>
              <a:rPr lang="en-US" sz="3000" dirty="0" err="1">
                <a:solidFill>
                  <a:schemeClr val="bg1"/>
                </a:solidFill>
                <a:latin typeface="Hypatia Sans Pro" panose="020B0502020204020303" pitchFamily="34" charset="0"/>
              </a:rPr>
              <a:t>harum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et re </a:t>
            </a:r>
            <a:r>
              <a:rPr lang="en-US" sz="3000" dirty="0" err="1">
                <a:solidFill>
                  <a:schemeClr val="bg1"/>
                </a:solidFill>
                <a:latin typeface="Hypatia Sans Pro" panose="020B0502020204020303" pitchFamily="34" charset="0"/>
              </a:rPr>
              <a:t>sequibus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fugia</a:t>
            </a:r>
            <a:r>
              <a:rPr lang="en-US" sz="3000" dirty="0">
                <a:solidFill>
                  <a:schemeClr val="bg1"/>
                </a:solidFill>
                <a:latin typeface="Hypatia Sans Pro" panose="020B0502020204020303" pitchFamily="34" charset="0"/>
              </a:rPr>
              <a:t> qui </a:t>
            </a:r>
            <a:r>
              <a:rPr lang="en-US" sz="3000" dirty="0" err="1">
                <a:solidFill>
                  <a:schemeClr val="bg1"/>
                </a:solidFill>
                <a:latin typeface="Hypatia Sans Pro" panose="020B0502020204020303" pitchFamily="34" charset="0"/>
              </a:rPr>
              <a:t>volutem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imus</a:t>
            </a:r>
            <a:r>
              <a:rPr lang="en-US" sz="3000" dirty="0">
                <a:solidFill>
                  <a:schemeClr val="bg1"/>
                </a:solidFill>
                <a:latin typeface="Hypatia Sans Pro" panose="020B0502020204020303" pitchFamily="34" charset="0"/>
              </a:rPr>
              <a:t>.</a:t>
            </a:r>
          </a:p>
          <a:p>
            <a:endParaRPr lang="en-US" sz="3000" dirty="0">
              <a:solidFill>
                <a:schemeClr val="bg1"/>
              </a:solidFill>
              <a:latin typeface="Hypatia Sans Pro" panose="020B0502020204020303" pitchFamily="34" charset="0"/>
            </a:endParaRPr>
          </a:p>
          <a:p>
            <a:r>
              <a:rPr lang="en-US" sz="3000" dirty="0" err="1">
                <a:solidFill>
                  <a:schemeClr val="bg1"/>
                </a:solidFill>
                <a:latin typeface="Hypatia Sans Pro" panose="020B0502020204020303" pitchFamily="34" charset="0"/>
              </a:rPr>
              <a:t>aesequasped</a:t>
            </a:r>
            <a:r>
              <a:rPr lang="en-US" sz="3000" dirty="0">
                <a:solidFill>
                  <a:schemeClr val="bg1"/>
                </a:solidFill>
                <a:latin typeface="Hypatia Sans Pro" panose="020B0502020204020303" pitchFamily="34" charset="0"/>
              </a:rPr>
              <a:t> que </a:t>
            </a:r>
            <a:r>
              <a:rPr lang="en-US" sz="3000" dirty="0" err="1">
                <a:solidFill>
                  <a:schemeClr val="bg1"/>
                </a:solidFill>
                <a:latin typeface="Hypatia Sans Pro" panose="020B0502020204020303" pitchFamily="34" charset="0"/>
              </a:rPr>
              <a:t>venda</a:t>
            </a:r>
            <a:r>
              <a:rPr lang="en-US" sz="3000" dirty="0">
                <a:solidFill>
                  <a:schemeClr val="bg1"/>
                </a:solidFill>
                <a:latin typeface="Hypatia Sans Pro" panose="020B0502020204020303" pitchFamily="34" charset="0"/>
              </a:rPr>
              <a:t> non </a:t>
            </a:r>
            <a:r>
              <a:rPr lang="en-US" sz="3000" dirty="0" err="1">
                <a:solidFill>
                  <a:schemeClr val="bg1"/>
                </a:solidFill>
                <a:latin typeface="Hypatia Sans Pro" panose="020B0502020204020303" pitchFamily="34" charset="0"/>
              </a:rPr>
              <a:t>restis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officipici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blaccuptio</a:t>
            </a:r>
            <a:r>
              <a:rPr lang="en-US" sz="3000" dirty="0">
                <a:solidFill>
                  <a:schemeClr val="bg1"/>
                </a:solidFill>
                <a:latin typeface="Hypatia Sans Pro" panose="020B0502020204020303" pitchFamily="34" charset="0"/>
              </a:rPr>
              <a:t> cum </a:t>
            </a:r>
            <a:r>
              <a:rPr lang="en-US" sz="3000" dirty="0" err="1">
                <a:solidFill>
                  <a:schemeClr val="bg1"/>
                </a:solidFill>
                <a:latin typeface="Hypatia Sans Pro" panose="020B0502020204020303" pitchFamily="34" charset="0"/>
              </a:rPr>
              <a:t>harum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et re </a:t>
            </a:r>
            <a:r>
              <a:rPr lang="en-US" sz="3000" dirty="0" err="1">
                <a:solidFill>
                  <a:schemeClr val="bg1"/>
                </a:solidFill>
                <a:latin typeface="Hypatia Sans Pro" panose="020B0502020204020303" pitchFamily="34" charset="0"/>
              </a:rPr>
              <a:t>sequibus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fugia</a:t>
            </a:r>
            <a:r>
              <a:rPr lang="en-US" sz="3000" dirty="0">
                <a:solidFill>
                  <a:schemeClr val="bg1"/>
                </a:solidFill>
                <a:latin typeface="Hypatia Sans Pro" panose="020B0502020204020303" pitchFamily="34" charset="0"/>
              </a:rPr>
              <a:t> qui </a:t>
            </a:r>
            <a:r>
              <a:rPr lang="en-US" sz="3000" dirty="0" err="1">
                <a:solidFill>
                  <a:schemeClr val="bg1"/>
                </a:solidFill>
                <a:latin typeface="Hypatia Sans Pro" panose="020B0502020204020303" pitchFamily="34" charset="0"/>
              </a:rPr>
              <a:t>volutem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imus.soluptibus</a:t>
            </a:r>
            <a:r>
              <a:rPr lang="en-US" sz="3000" dirty="0">
                <a:solidFill>
                  <a:schemeClr val="bg1"/>
                </a:solidFill>
                <a:latin typeface="Hypatia Sans Pro" panose="020B0502020204020303" pitchFamily="34" charset="0"/>
              </a:rPr>
              <a:t> et rem </a:t>
            </a:r>
            <a:r>
              <a:rPr lang="en-US" sz="3000" dirty="0" err="1">
                <a:solidFill>
                  <a:schemeClr val="bg1"/>
                </a:solidFill>
                <a:latin typeface="Hypatia Sans Pro" panose="020B0502020204020303" pitchFamily="34" charset="0"/>
              </a:rPr>
              <a:t>nobit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ommodi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vel</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ini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dendis</a:t>
            </a:r>
            <a:r>
              <a:rPr lang="en-US" sz="3000" dirty="0">
                <a:solidFill>
                  <a:schemeClr val="bg1"/>
                </a:solidFill>
                <a:latin typeface="Hypatia Sans Pro" panose="020B0502020204020303" pitchFamily="34" charset="0"/>
              </a:rPr>
              <a:t> ventis </a:t>
            </a:r>
            <a:r>
              <a:rPr lang="en-US" sz="3000" dirty="0" err="1">
                <a:solidFill>
                  <a:schemeClr val="bg1"/>
                </a:solidFill>
                <a:latin typeface="Hypatia Sans Pro" panose="020B0502020204020303" pitchFamily="34" charset="0"/>
              </a:rPr>
              <a:t>delectae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peles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maiorpo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rporectur</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quiam</a:t>
            </a:r>
            <a:r>
              <a:rPr lang="en-US" sz="3000" dirty="0">
                <a:solidFill>
                  <a:schemeClr val="bg1"/>
                </a:solidFill>
                <a:latin typeface="Hypatia Sans Pro" panose="020B0502020204020303" pitchFamily="34" charset="0"/>
              </a:rPr>
              <a:t> que </a:t>
            </a:r>
            <a:r>
              <a:rPr lang="en-US" sz="3000" dirty="0" err="1">
                <a:solidFill>
                  <a:schemeClr val="bg1"/>
                </a:solidFill>
                <a:latin typeface="Hypatia Sans Pro" panose="020B0502020204020303" pitchFamily="34" charset="0"/>
              </a:rPr>
              <a:t>est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explabo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Itatiaeperi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cuptat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velit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es</a:t>
            </a:r>
            <a:r>
              <a:rPr lang="en-US" sz="3000" dirty="0">
                <a:solidFill>
                  <a:schemeClr val="bg1"/>
                </a:solidFill>
                <a:latin typeface="Hypatia Sans Pro" panose="020B0502020204020303" pitchFamily="34" charset="0"/>
              </a:rPr>
              <a:t> con ne </a:t>
            </a:r>
            <a:r>
              <a:rPr lang="en-US" sz="3000" dirty="0" err="1">
                <a:solidFill>
                  <a:schemeClr val="bg1"/>
                </a:solidFill>
                <a:latin typeface="Hypatia Sans Pro" panose="020B0502020204020303" pitchFamily="34" charset="0"/>
              </a:rPr>
              <a:t>vendelitatur</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maio</a:t>
            </a:r>
            <a:r>
              <a:rPr lang="en-US" sz="3000" dirty="0">
                <a:solidFill>
                  <a:schemeClr val="bg1"/>
                </a:solidFill>
                <a:latin typeface="Hypatia Sans Pro" panose="020B0502020204020303" pitchFamily="34" charset="0"/>
              </a:rPr>
              <a:t>.</a:t>
            </a:r>
          </a:p>
          <a:p>
            <a:endParaRPr lang="en-US" sz="3000" dirty="0">
              <a:solidFill>
                <a:schemeClr val="bg1"/>
              </a:solidFill>
              <a:latin typeface="Hypatia Sans Pro" panose="020B0502020204020303" pitchFamily="34" charset="0"/>
            </a:endParaRPr>
          </a:p>
          <a:p>
            <a:r>
              <a:rPr lang="en-US" sz="3000" dirty="0" err="1">
                <a:solidFill>
                  <a:schemeClr val="bg1"/>
                </a:solidFill>
                <a:latin typeface="Hypatia Sans Pro" panose="020B0502020204020303" pitchFamily="34" charset="0"/>
              </a:rPr>
              <a:t>Nemoles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autatiis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quissit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simus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quibus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optatiore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molupta</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dipitium</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labore</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quiaectist</a:t>
            </a:r>
            <a:r>
              <a:rPr lang="en-US" sz="3000" dirty="0">
                <a:solidFill>
                  <a:schemeClr val="bg1"/>
                </a:solidFill>
                <a:latin typeface="Hypatia Sans Pro" panose="020B0502020204020303" pitchFamily="34" charset="0"/>
              </a:rPr>
              <a:t>, sum </a:t>
            </a:r>
            <a:r>
              <a:rPr lang="en-US" sz="3000" dirty="0" err="1">
                <a:solidFill>
                  <a:schemeClr val="bg1"/>
                </a:solidFill>
                <a:latin typeface="Hypatia Sans Pro" panose="020B0502020204020303" pitchFamily="34" charset="0"/>
              </a:rPr>
              <a:t>earcima</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gnient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quatur</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eaquam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inis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molessi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omnimilit</a:t>
            </a:r>
            <a:r>
              <a:rPr lang="en-US" sz="3000" dirty="0">
                <a:solidFill>
                  <a:schemeClr val="bg1"/>
                </a:solidFill>
                <a:latin typeface="Hypatia Sans Pro" panose="020B0502020204020303" pitchFamily="34" charset="0"/>
              </a:rPr>
              <a:t> et </a:t>
            </a:r>
            <a:r>
              <a:rPr lang="en-US" sz="3000" dirty="0" err="1">
                <a:solidFill>
                  <a:schemeClr val="bg1"/>
                </a:solidFill>
                <a:latin typeface="Hypatia Sans Pro" panose="020B0502020204020303" pitchFamily="34" charset="0"/>
              </a:rPr>
              <a:t>lant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erunt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corio</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expeditio</a:t>
            </a:r>
            <a:r>
              <a:rPr lang="en-US" sz="3000" dirty="0">
                <a:solidFill>
                  <a:schemeClr val="bg1"/>
                </a:solidFill>
                <a:latin typeface="Hypatia Sans Pro" panose="020B0502020204020303" pitchFamily="34" charset="0"/>
              </a:rPr>
              <a:t> ma se nobis </a:t>
            </a:r>
            <a:r>
              <a:rPr lang="en-US" sz="3000" dirty="0" err="1">
                <a:solidFill>
                  <a:schemeClr val="bg1"/>
                </a:solidFill>
                <a:latin typeface="Hypatia Sans Pro" panose="020B0502020204020303" pitchFamily="34" charset="0"/>
              </a:rPr>
              <a:t>anihiciet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aciant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liquiam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harumqu</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aesequasped</a:t>
            </a:r>
            <a:r>
              <a:rPr lang="en-US" sz="3000" dirty="0">
                <a:solidFill>
                  <a:schemeClr val="bg1"/>
                </a:solidFill>
                <a:latin typeface="Hypatia Sans Pro" panose="020B0502020204020303" pitchFamily="34" charset="0"/>
              </a:rPr>
              <a:t> que </a:t>
            </a:r>
            <a:r>
              <a:rPr lang="en-US" sz="3000" dirty="0" err="1">
                <a:solidFill>
                  <a:schemeClr val="bg1"/>
                </a:solidFill>
                <a:latin typeface="Hypatia Sans Pro" panose="020B0502020204020303" pitchFamily="34" charset="0"/>
              </a:rPr>
              <a:t>venda</a:t>
            </a:r>
            <a:r>
              <a:rPr lang="en-US" sz="3000" dirty="0">
                <a:solidFill>
                  <a:schemeClr val="bg1"/>
                </a:solidFill>
                <a:latin typeface="Hypatia Sans Pro" panose="020B0502020204020303" pitchFamily="34" charset="0"/>
              </a:rPr>
              <a:t> non </a:t>
            </a:r>
            <a:r>
              <a:rPr lang="en-US" sz="3000" dirty="0" err="1">
                <a:solidFill>
                  <a:schemeClr val="bg1"/>
                </a:solidFill>
                <a:latin typeface="Hypatia Sans Pro" panose="020B0502020204020303" pitchFamily="34" charset="0"/>
              </a:rPr>
              <a:t>restis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quat</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officipici</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blaccuptio</a:t>
            </a:r>
            <a:r>
              <a:rPr lang="en-US" sz="3000" dirty="0">
                <a:solidFill>
                  <a:schemeClr val="bg1"/>
                </a:solidFill>
                <a:latin typeface="Hypatia Sans Pro" panose="020B0502020204020303" pitchFamily="34" charset="0"/>
              </a:rPr>
              <a:t> cum </a:t>
            </a:r>
            <a:r>
              <a:rPr lang="en-US" sz="3000" dirty="0" err="1">
                <a:solidFill>
                  <a:schemeClr val="bg1"/>
                </a:solidFill>
                <a:latin typeface="Hypatia Sans Pro" panose="020B0502020204020303" pitchFamily="34" charset="0"/>
              </a:rPr>
              <a:t>harum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aut</a:t>
            </a:r>
            <a:r>
              <a:rPr lang="en-US" sz="3000" dirty="0">
                <a:solidFill>
                  <a:schemeClr val="bg1"/>
                </a:solidFill>
                <a:latin typeface="Hypatia Sans Pro" panose="020B0502020204020303" pitchFamily="34" charset="0"/>
              </a:rPr>
              <a:t> et re </a:t>
            </a:r>
            <a:r>
              <a:rPr lang="en-US" sz="3000" dirty="0" err="1">
                <a:solidFill>
                  <a:schemeClr val="bg1"/>
                </a:solidFill>
                <a:latin typeface="Hypatia Sans Pro" panose="020B0502020204020303" pitchFamily="34" charset="0"/>
              </a:rPr>
              <a:t>sequibus</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quam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fugia</a:t>
            </a:r>
            <a:r>
              <a:rPr lang="en-US" sz="3000" dirty="0">
                <a:solidFill>
                  <a:schemeClr val="bg1"/>
                </a:solidFill>
                <a:latin typeface="Hypatia Sans Pro" panose="020B0502020204020303" pitchFamily="34" charset="0"/>
              </a:rPr>
              <a:t> qui </a:t>
            </a:r>
            <a:r>
              <a:rPr lang="en-US" sz="3000" dirty="0" err="1">
                <a:solidFill>
                  <a:schemeClr val="bg1"/>
                </a:solidFill>
                <a:latin typeface="Hypatia Sans Pro" panose="020B0502020204020303" pitchFamily="34" charset="0"/>
              </a:rPr>
              <a:t>volutem</a:t>
            </a:r>
            <a:r>
              <a:rPr lang="en-US" sz="3000" dirty="0">
                <a:solidFill>
                  <a:schemeClr val="bg1"/>
                </a:solidFill>
                <a:latin typeface="Hypatia Sans Pro" panose="020B0502020204020303" pitchFamily="34" charset="0"/>
              </a:rPr>
              <a:t> </a:t>
            </a:r>
            <a:r>
              <a:rPr lang="en-US" sz="3000" dirty="0" err="1">
                <a:solidFill>
                  <a:schemeClr val="bg1"/>
                </a:solidFill>
                <a:latin typeface="Hypatia Sans Pro" panose="020B0502020204020303" pitchFamily="34" charset="0"/>
              </a:rPr>
              <a:t>imus</a:t>
            </a:r>
            <a:r>
              <a:rPr lang="en-US" sz="3000" dirty="0">
                <a:solidFill>
                  <a:schemeClr val="bg1"/>
                </a:solidFill>
                <a:latin typeface="Hypatia Sans Pro" panose="020B0502020204020303" pitchFamily="34" charset="0"/>
              </a:rPr>
              <a:t>.</a:t>
            </a:r>
          </a:p>
        </p:txBody>
      </p:sp>
      <p:graphicFrame>
        <p:nvGraphicFramePr>
          <p:cNvPr id="45" name="Chart 44">
            <a:extLst>
              <a:ext uri="{FF2B5EF4-FFF2-40B4-BE49-F238E27FC236}">
                <a16:creationId xmlns:a16="http://schemas.microsoft.com/office/drawing/2014/main" xmlns="" id="{121F643F-D8A6-1749-B550-AA7F59137546}"/>
              </a:ext>
            </a:extLst>
          </p:cNvPr>
          <p:cNvGraphicFramePr/>
          <p:nvPr>
            <p:extLst>
              <p:ext uri="{D42A27DB-BD31-4B8C-83A1-F6EECF244321}">
                <p14:modId xmlns:p14="http://schemas.microsoft.com/office/powerpoint/2010/main" val="726762595"/>
              </p:ext>
            </p:extLst>
          </p:nvPr>
        </p:nvGraphicFramePr>
        <p:xfrm>
          <a:off x="1344079" y="14142227"/>
          <a:ext cx="9514406" cy="6342938"/>
        </p:xfrm>
        <a:graphic>
          <a:graphicData uri="http://schemas.openxmlformats.org/drawingml/2006/chart">
            <c:chart xmlns:c="http://schemas.openxmlformats.org/drawingml/2006/chart" xmlns:r="http://schemas.openxmlformats.org/officeDocument/2006/relationships" r:id="rId7"/>
          </a:graphicData>
        </a:graphic>
      </p:graphicFrame>
      <p:sp>
        <p:nvSpPr>
          <p:cNvPr id="47" name="Rectangle 46">
            <a:extLst>
              <a:ext uri="{FF2B5EF4-FFF2-40B4-BE49-F238E27FC236}">
                <a16:creationId xmlns:a16="http://schemas.microsoft.com/office/drawing/2014/main" xmlns="" id="{1B03ACF1-228C-3A43-8000-31F8F9F080D3}"/>
              </a:ext>
            </a:extLst>
          </p:cNvPr>
          <p:cNvSpPr/>
          <p:nvPr/>
        </p:nvSpPr>
        <p:spPr>
          <a:xfrm>
            <a:off x="13977257" y="12572454"/>
            <a:ext cx="12214509" cy="492443"/>
          </a:xfrm>
          <a:prstGeom prst="rect">
            <a:avLst/>
          </a:prstGeom>
        </p:spPr>
        <p:txBody>
          <a:bodyPr wrap="square">
            <a:spAutoFit/>
          </a:bodyPr>
          <a:lstStyle/>
          <a:p>
            <a:r>
              <a:rPr lang="en-US" sz="2600" i="1" dirty="0">
                <a:solidFill>
                  <a:schemeClr val="bg1"/>
                </a:solidFill>
                <a:latin typeface="Hypatia Sans Pro" panose="020B0502020204020303" pitchFamily="34" charset="0"/>
              </a:rPr>
              <a:t>Captions if needed (at the least size should be 26pts)</a:t>
            </a:r>
            <a:endParaRPr lang="en-US" sz="2600" i="1" dirty="0">
              <a:solidFill>
                <a:schemeClr val="bg1"/>
              </a:solidFill>
            </a:endParaRPr>
          </a:p>
        </p:txBody>
      </p:sp>
      <p:sp>
        <p:nvSpPr>
          <p:cNvPr id="48" name="Rectangle 47">
            <a:extLst>
              <a:ext uri="{FF2B5EF4-FFF2-40B4-BE49-F238E27FC236}">
                <a16:creationId xmlns:a16="http://schemas.microsoft.com/office/drawing/2014/main" xmlns="" id="{AD47EC96-A020-BF4A-BBDA-0A531B701592}"/>
              </a:ext>
            </a:extLst>
          </p:cNvPr>
          <p:cNvSpPr/>
          <p:nvPr/>
        </p:nvSpPr>
        <p:spPr>
          <a:xfrm>
            <a:off x="14286412" y="31163510"/>
            <a:ext cx="12214509" cy="492443"/>
          </a:xfrm>
          <a:prstGeom prst="rect">
            <a:avLst/>
          </a:prstGeom>
        </p:spPr>
        <p:txBody>
          <a:bodyPr wrap="square">
            <a:spAutoFit/>
          </a:bodyPr>
          <a:lstStyle/>
          <a:p>
            <a:r>
              <a:rPr lang="en-US" sz="2600" i="1" dirty="0">
                <a:solidFill>
                  <a:schemeClr val="bg1"/>
                </a:solidFill>
                <a:latin typeface="Hypatia Sans Pro" panose="020B0502020204020303" pitchFamily="34" charset="0"/>
              </a:rPr>
              <a:t>Captions if needed (at the least size should be 26pts)</a:t>
            </a:r>
            <a:endParaRPr lang="en-US" sz="2600" i="1" dirty="0">
              <a:solidFill>
                <a:schemeClr val="bg1"/>
              </a:solidFill>
            </a:endParaRPr>
          </a:p>
        </p:txBody>
      </p:sp>
      <p:sp>
        <p:nvSpPr>
          <p:cNvPr id="26" name="Rectangle 25">
            <a:extLst>
              <a:ext uri="{FF2B5EF4-FFF2-40B4-BE49-F238E27FC236}">
                <a16:creationId xmlns:a16="http://schemas.microsoft.com/office/drawing/2014/main" xmlns="" id="{D96CDB72-0232-3649-879E-2CBC61C0C66B}"/>
              </a:ext>
            </a:extLst>
          </p:cNvPr>
          <p:cNvSpPr/>
          <p:nvPr/>
        </p:nvSpPr>
        <p:spPr>
          <a:xfrm>
            <a:off x="38320829" y="-86058"/>
            <a:ext cx="5570371" cy="5534310"/>
          </a:xfrm>
          <a:prstGeom prst="rect">
            <a:avLst/>
          </a:prstGeom>
          <a:solidFill>
            <a:srgbClr val="1D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A80FFEA4-7C30-7447-8B4F-6A38E47B4337}"/>
              </a:ext>
            </a:extLst>
          </p:cNvPr>
          <p:cNvSpPr/>
          <p:nvPr/>
        </p:nvSpPr>
        <p:spPr>
          <a:xfrm>
            <a:off x="39871335" y="1987826"/>
            <a:ext cx="4019866" cy="4414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CAC1F574-562D-324A-8287-B4651FB949EA}"/>
              </a:ext>
            </a:extLst>
          </p:cNvPr>
          <p:cNvSpPr/>
          <p:nvPr/>
        </p:nvSpPr>
        <p:spPr>
          <a:xfrm>
            <a:off x="14024418" y="7384985"/>
            <a:ext cx="7680960" cy="4588242"/>
          </a:xfrm>
          <a:prstGeom prst="rect">
            <a:avLst/>
          </a:prstGeom>
          <a:blipFill dpi="0" rotWithShape="1">
            <a:blip r:embed="rId8"/>
            <a:srcRect/>
            <a:stretch>
              <a:fillRect l="-9524" t="-27724" r="-9524" b="-31710"/>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3998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707F7F3-CD94-C14E-B44F-128300D1AE2F}"/>
              </a:ext>
            </a:extLst>
          </p:cNvPr>
          <p:cNvSpPr/>
          <p:nvPr/>
        </p:nvSpPr>
        <p:spPr>
          <a:xfrm>
            <a:off x="0" y="0"/>
            <a:ext cx="43891200" cy="7498080"/>
          </a:xfrm>
          <a:prstGeom prst="rect">
            <a:avLst/>
          </a:prstGeom>
          <a:blipFill>
            <a:blip r:embed="rId3"/>
            <a:stretch>
              <a:fillRect t="-144150" b="-1460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7CC3E93-BE61-0243-B1A2-83E6E287F483}"/>
              </a:ext>
            </a:extLst>
          </p:cNvPr>
          <p:cNvSpPr/>
          <p:nvPr/>
        </p:nvSpPr>
        <p:spPr>
          <a:xfrm>
            <a:off x="2168663" y="1783080"/>
            <a:ext cx="41722537" cy="416634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A6DE602E-DCA7-D54C-9E58-EECA61AFA4B4}"/>
              </a:ext>
            </a:extLst>
          </p:cNvPr>
          <p:cNvSpPr/>
          <p:nvPr/>
        </p:nvSpPr>
        <p:spPr>
          <a:xfrm>
            <a:off x="1122366" y="20452427"/>
            <a:ext cx="12516300" cy="10964057"/>
          </a:xfrm>
          <a:prstGeom prst="rect">
            <a:avLst/>
          </a:prstGeom>
          <a:solidFill>
            <a:srgbClr val="1D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16A5C0D-E2C0-614A-BA08-C6BC92CDED94}"/>
              </a:ext>
            </a:extLst>
          </p:cNvPr>
          <p:cNvSpPr/>
          <p:nvPr/>
        </p:nvSpPr>
        <p:spPr>
          <a:xfrm>
            <a:off x="15687451" y="11682353"/>
            <a:ext cx="12516300" cy="9961040"/>
          </a:xfrm>
          <a:prstGeom prst="rect">
            <a:avLst/>
          </a:prstGeom>
          <a:solidFill>
            <a:srgbClr val="1D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BF676A3D-EB09-4E49-9177-561AE2E46E26}"/>
              </a:ext>
            </a:extLst>
          </p:cNvPr>
          <p:cNvSpPr txBox="1"/>
          <p:nvPr/>
        </p:nvSpPr>
        <p:spPr>
          <a:xfrm>
            <a:off x="9144000" y="2392614"/>
            <a:ext cx="32581516" cy="3055901"/>
          </a:xfrm>
          <a:prstGeom prst="rect">
            <a:avLst/>
          </a:prstGeom>
          <a:noFill/>
        </p:spPr>
        <p:txBody>
          <a:bodyPr wrap="square" rtlCol="0">
            <a:spAutoFit/>
          </a:bodyPr>
          <a:lstStyle/>
          <a:p>
            <a:pPr algn="ctr"/>
            <a:r>
              <a:rPr lang="en-US" sz="12000" dirty="0">
                <a:solidFill>
                  <a:srgbClr val="1D3763"/>
                </a:solidFill>
                <a:latin typeface="Hypatia Sans Pro" panose="020B0502020204020303" pitchFamily="34" charset="0"/>
              </a:rPr>
              <a:t>PROJECT TITLE HERE</a:t>
            </a:r>
          </a:p>
          <a:p>
            <a:pPr algn="ctr"/>
            <a:r>
              <a:rPr lang="en-US" dirty="0">
                <a:solidFill>
                  <a:srgbClr val="1D3763"/>
                </a:solidFill>
                <a:latin typeface="Hypatia Sans Pro" panose="020B0502020204020303" pitchFamily="34" charset="0"/>
              </a:rPr>
              <a:t>Subtitle or Your name here</a:t>
            </a:r>
          </a:p>
        </p:txBody>
      </p:sp>
      <p:sp>
        <p:nvSpPr>
          <p:cNvPr id="16" name="Rectangle 15">
            <a:extLst>
              <a:ext uri="{FF2B5EF4-FFF2-40B4-BE49-F238E27FC236}">
                <a16:creationId xmlns:a16="http://schemas.microsoft.com/office/drawing/2014/main" xmlns="" id="{2AD46126-D7F1-BA4A-9FA7-A7865552E546}"/>
              </a:ext>
            </a:extLst>
          </p:cNvPr>
          <p:cNvSpPr/>
          <p:nvPr/>
        </p:nvSpPr>
        <p:spPr>
          <a:xfrm>
            <a:off x="1344079" y="8790393"/>
            <a:ext cx="12214509" cy="5093702"/>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p:txBody>
      </p:sp>
      <p:sp>
        <p:nvSpPr>
          <p:cNvPr id="23" name="Rectangle 22">
            <a:extLst>
              <a:ext uri="{FF2B5EF4-FFF2-40B4-BE49-F238E27FC236}">
                <a16:creationId xmlns:a16="http://schemas.microsoft.com/office/drawing/2014/main" xmlns="" id="{71748B76-2AA1-EB43-9227-FD767B03C708}"/>
              </a:ext>
            </a:extLst>
          </p:cNvPr>
          <p:cNvSpPr/>
          <p:nvPr/>
        </p:nvSpPr>
        <p:spPr>
          <a:xfrm>
            <a:off x="15729196" y="8790393"/>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 Font at least 5</a:t>
            </a:r>
            <a:r>
              <a:rPr lang="en-US" sz="4000" dirty="0">
                <a:latin typeface="Hypatia Sans Pro" panose="020B0502020204020303" pitchFamily="34" charset="0"/>
              </a:rPr>
              <a:t>pts smaller than Header size)</a:t>
            </a:r>
          </a:p>
        </p:txBody>
      </p:sp>
      <p:cxnSp>
        <p:nvCxnSpPr>
          <p:cNvPr id="29" name="Straight Connector 28">
            <a:extLst>
              <a:ext uri="{FF2B5EF4-FFF2-40B4-BE49-F238E27FC236}">
                <a16:creationId xmlns:a16="http://schemas.microsoft.com/office/drawing/2014/main" xmlns="" id="{615DDCAC-CC0C-734B-AAD3-468922C3D3C2}"/>
              </a:ext>
            </a:extLst>
          </p:cNvPr>
          <p:cNvCxnSpPr/>
          <p:nvPr/>
        </p:nvCxnSpPr>
        <p:spPr>
          <a:xfrm>
            <a:off x="14726653" y="9079834"/>
            <a:ext cx="0" cy="20886821"/>
          </a:xfrm>
          <a:prstGeom prst="line">
            <a:avLst/>
          </a:prstGeom>
          <a:ln>
            <a:solidFill>
              <a:srgbClr val="1D376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FD7312A8-F496-8644-B374-0C8A3D119895}"/>
              </a:ext>
            </a:extLst>
          </p:cNvPr>
          <p:cNvCxnSpPr/>
          <p:nvPr/>
        </p:nvCxnSpPr>
        <p:spPr>
          <a:xfrm>
            <a:off x="29164548" y="9079834"/>
            <a:ext cx="0" cy="20886821"/>
          </a:xfrm>
          <a:prstGeom prst="line">
            <a:avLst/>
          </a:prstGeom>
          <a:ln>
            <a:solidFill>
              <a:srgbClr val="1D3763"/>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xmlns="" id="{09EE94D9-833E-B44B-8660-56134AEE3572}"/>
              </a:ext>
            </a:extLst>
          </p:cNvPr>
          <p:cNvSpPr/>
          <p:nvPr/>
        </p:nvSpPr>
        <p:spPr>
          <a:xfrm>
            <a:off x="2168663" y="21261923"/>
            <a:ext cx="10479422" cy="9510296"/>
          </a:xfrm>
          <a:prstGeom prst="rect">
            <a:avLst/>
          </a:prstGeom>
        </p:spPr>
        <p:txBody>
          <a:bodyPr wrap="square" tIns="0">
            <a:spAutoFit/>
          </a:bodyPr>
          <a:lstStyle/>
          <a:p>
            <a:r>
              <a:rPr lang="en-US" sz="4500" dirty="0">
                <a:solidFill>
                  <a:schemeClr val="bg1"/>
                </a:solidFill>
                <a:latin typeface="Hypatia Sans Pro" panose="020B0502020204020303" pitchFamily="34" charset="0"/>
              </a:rPr>
              <a:t>PICTURE PLACING AND EDITING</a:t>
            </a:r>
            <a:endParaRPr lang="en-US" sz="4000" dirty="0">
              <a:solidFill>
                <a:schemeClr val="bg1"/>
              </a:solidFill>
              <a:effectLst/>
              <a:latin typeface="Hypatia Sans Pro" panose="020B0502020204020303" pitchFamily="34" charset="0"/>
            </a:endParaRPr>
          </a:p>
          <a:p>
            <a:r>
              <a:rPr lang="en-US" sz="3000" dirty="0">
                <a:solidFill>
                  <a:schemeClr val="bg1"/>
                </a:solidFill>
                <a:latin typeface="Hypatia Sans Pro" panose="020B0502020204020303" pitchFamily="34" charset="0"/>
              </a:rPr>
              <a:t>To change the above picture, click on picture, and open up the Shape Format tab on the main toolbar. If not already open choose ”Format Pane” at the very right of the Shape Format tab. </a:t>
            </a:r>
          </a:p>
          <a:p>
            <a:endParaRPr lang="en-US" sz="3000" dirty="0">
              <a:solidFill>
                <a:schemeClr val="bg1"/>
              </a:solidFill>
              <a:latin typeface="Hypatia Sans Pro" panose="020B0502020204020303" pitchFamily="34" charset="0"/>
            </a:endParaRPr>
          </a:p>
          <a:p>
            <a:r>
              <a:rPr lang="en-US" sz="3000" dirty="0">
                <a:solidFill>
                  <a:schemeClr val="bg1"/>
                </a:solidFill>
                <a:latin typeface="Hypatia Sans Pro" panose="020B0502020204020303" pitchFamily="34" charset="0"/>
              </a:rPr>
              <a:t>In the “Format Shape” side panel, make sure “Shape Options” is selected, and select the paint bucket tab. Choose Picture or texture fill, and under “Insert Picture From” choose File. Choose your desired picture. </a:t>
            </a:r>
          </a:p>
          <a:p>
            <a:endParaRPr lang="en-US" sz="3000" dirty="0">
              <a:solidFill>
                <a:schemeClr val="bg1"/>
              </a:solidFill>
              <a:latin typeface="Hypatia Sans Pro" panose="020B0502020204020303" pitchFamily="34" charset="0"/>
            </a:endParaRPr>
          </a:p>
          <a:p>
            <a:r>
              <a:rPr lang="en-US" sz="3000" dirty="0">
                <a:solidFill>
                  <a:schemeClr val="bg1"/>
                </a:solidFill>
                <a:latin typeface="Hypatia Sans Pro" panose="020B0502020204020303" pitchFamily="34" charset="0"/>
              </a:rPr>
              <a:t>Once in, the picture will be stretched to fit the space. Please change this by going to the top of the Format Shape side panel, and choose the picture tab and select the Crop dropdown menu. To </a:t>
            </a:r>
            <a:r>
              <a:rPr lang="en-US" sz="3000" dirty="0" err="1">
                <a:solidFill>
                  <a:schemeClr val="bg1"/>
                </a:solidFill>
                <a:latin typeface="Hypatia Sans Pro" panose="020B0502020204020303" pitchFamily="34" charset="0"/>
              </a:rPr>
              <a:t>unstretch</a:t>
            </a:r>
            <a:r>
              <a:rPr lang="en-US" sz="3000" dirty="0">
                <a:solidFill>
                  <a:schemeClr val="bg1"/>
                </a:solidFill>
                <a:latin typeface="Hypatia Sans Pro" panose="020B0502020204020303" pitchFamily="34" charset="0"/>
              </a:rPr>
              <a:t> the picture, adjust the  width or height under ”Picture Position” until the picture looks unstretched. The most accurate way to do this is know exactly what size the picture is before inserting it into the space, and typing these dimensions into those width/height boxes. Of course, you do not have to use this specific picture template, shape, or have a picture in this specific spot, or any other picture formats  provided in this template!</a:t>
            </a:r>
          </a:p>
        </p:txBody>
      </p:sp>
      <p:graphicFrame>
        <p:nvGraphicFramePr>
          <p:cNvPr id="3" name="Table 2">
            <a:extLst>
              <a:ext uri="{FF2B5EF4-FFF2-40B4-BE49-F238E27FC236}">
                <a16:creationId xmlns:a16="http://schemas.microsoft.com/office/drawing/2014/main" xmlns="" id="{335D6EE2-394A-DA40-A57E-EE5B01937B3A}"/>
              </a:ext>
            </a:extLst>
          </p:cNvPr>
          <p:cNvGraphicFramePr>
            <a:graphicFrameLocks noGrp="1"/>
          </p:cNvGraphicFramePr>
          <p:nvPr>
            <p:extLst>
              <p:ext uri="{D42A27DB-BD31-4B8C-83A1-F6EECF244321}">
                <p14:modId xmlns:p14="http://schemas.microsoft.com/office/powerpoint/2010/main" val="1329870001"/>
              </p:ext>
            </p:extLst>
          </p:nvPr>
        </p:nvGraphicFramePr>
        <p:xfrm>
          <a:off x="15687451" y="11061171"/>
          <a:ext cx="12516300"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3270859">
                  <a:extLst>
                    <a:ext uri="{9D8B030D-6E8A-4147-A177-3AD203B41FA5}">
                      <a16:colId xmlns:a16="http://schemas.microsoft.com/office/drawing/2014/main" xmlns="" val="479393393"/>
                    </a:ext>
                  </a:extLst>
                </a:gridCol>
                <a:gridCol w="3129075">
                  <a:extLst>
                    <a:ext uri="{9D8B030D-6E8A-4147-A177-3AD203B41FA5}">
                      <a16:colId xmlns:a16="http://schemas.microsoft.com/office/drawing/2014/main" xmlns="" val="2422923149"/>
                    </a:ext>
                  </a:extLst>
                </a:gridCol>
                <a:gridCol w="3129075">
                  <a:extLst>
                    <a:ext uri="{9D8B030D-6E8A-4147-A177-3AD203B41FA5}">
                      <a16:colId xmlns:a16="http://schemas.microsoft.com/office/drawing/2014/main" xmlns="" val="4245836552"/>
                    </a:ext>
                  </a:extLst>
                </a:gridCol>
              </a:tblGrid>
              <a:tr h="579978">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Hypatia Sans Pro" panose="020B0502020204020303" pitchFamily="34" charset="0"/>
                          <a:ea typeface="+mn-ea"/>
                          <a:cs typeface="+mn-cs"/>
                        </a:rPr>
                        <a:t>TITLES</a:t>
                      </a:r>
                      <a:endPar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endParaRP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graphicFrame>
        <p:nvGraphicFramePr>
          <p:cNvPr id="6" name="Chart 5">
            <a:extLst>
              <a:ext uri="{FF2B5EF4-FFF2-40B4-BE49-F238E27FC236}">
                <a16:creationId xmlns:a16="http://schemas.microsoft.com/office/drawing/2014/main" xmlns="" id="{AE8CD069-C762-6547-8D8B-262FBE203DC4}"/>
              </a:ext>
            </a:extLst>
          </p:cNvPr>
          <p:cNvGraphicFramePr/>
          <p:nvPr>
            <p:extLst>
              <p:ext uri="{D42A27DB-BD31-4B8C-83A1-F6EECF244321}">
                <p14:modId xmlns:p14="http://schemas.microsoft.com/office/powerpoint/2010/main" val="1231570556"/>
              </p:ext>
            </p:extLst>
          </p:nvPr>
        </p:nvGraphicFramePr>
        <p:xfrm>
          <a:off x="14772959" y="22422967"/>
          <a:ext cx="7725534" cy="5150356"/>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xmlns="" id="{BDAAD657-A2C3-FC47-BD03-220C2D3979AF}"/>
              </a:ext>
            </a:extLst>
          </p:cNvPr>
          <p:cNvSpPr/>
          <p:nvPr/>
        </p:nvSpPr>
        <p:spPr>
          <a:xfrm>
            <a:off x="22725419" y="22771310"/>
            <a:ext cx="5807835" cy="4939814"/>
          </a:xfrm>
          <a:prstGeom prst="rect">
            <a:avLst/>
          </a:prstGeom>
        </p:spPr>
        <p:txBody>
          <a:bodyPr wrap="square">
            <a:spAutoFit/>
          </a:bodyPr>
          <a:lstStyle/>
          <a:p>
            <a:r>
              <a:rPr lang="en-US" sz="4500" dirty="0">
                <a:effectLst/>
                <a:latin typeface="Hypatia Sans Pro" panose="020B0502020204020303" pitchFamily="34" charset="0"/>
              </a:rPr>
              <a:t> </a:t>
            </a:r>
            <a:r>
              <a:rPr lang="en-US" sz="4000" dirty="0">
                <a:effectLst/>
                <a:latin typeface="Hypatia Sans Pro" panose="020B0502020204020303" pitchFamily="34" charset="0"/>
              </a:rPr>
              <a:t>Subhead</a:t>
            </a:r>
          </a:p>
          <a:p>
            <a:r>
              <a:rPr lang="en-US" sz="3000" dirty="0">
                <a:latin typeface="Hypatia Sans Pro" panose="020B0502020204020303" pitchFamily="34" charset="0"/>
              </a:rPr>
              <a:t>Body Text: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a:t>
            </a:r>
          </a:p>
        </p:txBody>
      </p:sp>
      <p:sp>
        <p:nvSpPr>
          <p:cNvPr id="31" name="Rectangle 30">
            <a:extLst>
              <a:ext uri="{FF2B5EF4-FFF2-40B4-BE49-F238E27FC236}">
                <a16:creationId xmlns:a16="http://schemas.microsoft.com/office/drawing/2014/main" xmlns="" id="{A211F919-FDD4-AC45-963C-02E1F2916C7C}"/>
              </a:ext>
            </a:extLst>
          </p:cNvPr>
          <p:cNvSpPr/>
          <p:nvPr/>
        </p:nvSpPr>
        <p:spPr>
          <a:xfrm>
            <a:off x="30604879" y="8790393"/>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p>
        </p:txBody>
      </p:sp>
      <p:sp>
        <p:nvSpPr>
          <p:cNvPr id="19" name="Rectangle 18">
            <a:extLst>
              <a:ext uri="{FF2B5EF4-FFF2-40B4-BE49-F238E27FC236}">
                <a16:creationId xmlns:a16="http://schemas.microsoft.com/office/drawing/2014/main" xmlns="" id="{C1B2E143-32AE-FE4D-AB35-6C47298AE9BF}"/>
              </a:ext>
            </a:extLst>
          </p:cNvPr>
          <p:cNvSpPr/>
          <p:nvPr/>
        </p:nvSpPr>
        <p:spPr>
          <a:xfrm>
            <a:off x="15729196" y="28352897"/>
            <a:ext cx="12804058" cy="3323987"/>
          </a:xfrm>
          <a:prstGeom prst="rect">
            <a:avLst/>
          </a:prstGeom>
        </p:spPr>
        <p:txBody>
          <a:bodyPr wrap="square">
            <a:spAutoFit/>
          </a:bodyPr>
          <a:lstStyle/>
          <a:p>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a:t>
            </a:r>
          </a:p>
        </p:txBody>
      </p:sp>
      <p:sp>
        <p:nvSpPr>
          <p:cNvPr id="7" name="Rectangle 6">
            <a:extLst>
              <a:ext uri="{FF2B5EF4-FFF2-40B4-BE49-F238E27FC236}">
                <a16:creationId xmlns:a16="http://schemas.microsoft.com/office/drawing/2014/main" xmlns="" id="{80A32EAA-AAAA-FE4C-A4D6-E7BC2EFF2251}"/>
              </a:ext>
            </a:extLst>
          </p:cNvPr>
          <p:cNvSpPr/>
          <p:nvPr/>
        </p:nvSpPr>
        <p:spPr>
          <a:xfrm>
            <a:off x="1344079" y="14778879"/>
            <a:ext cx="12214509" cy="4306824"/>
          </a:xfrm>
          <a:prstGeom prst="rect">
            <a:avLst/>
          </a:prstGeom>
          <a:blipFill dpi="0" rotWithShape="1">
            <a:blip r:embed="rId5"/>
            <a:srcRect/>
            <a:stretch>
              <a:fillRect l="-158" t="-26432" r="-158" b="-73143"/>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C8255F5E-C90C-0549-8705-FCD4964D5BE6}"/>
              </a:ext>
            </a:extLst>
          </p:cNvPr>
          <p:cNvPicPr>
            <a:picLocks noChangeAspect="1"/>
          </p:cNvPicPr>
          <p:nvPr/>
        </p:nvPicPr>
        <p:blipFill>
          <a:blip r:embed="rId6"/>
          <a:stretch>
            <a:fillRect/>
          </a:stretch>
        </p:blipFill>
        <p:spPr>
          <a:xfrm>
            <a:off x="1084998" y="-3318089"/>
            <a:ext cx="6687402" cy="10537123"/>
          </a:xfrm>
          <a:prstGeom prst="rect">
            <a:avLst/>
          </a:prstGeom>
        </p:spPr>
      </p:pic>
      <p:sp>
        <p:nvSpPr>
          <p:cNvPr id="20" name="Rectangle 19">
            <a:extLst>
              <a:ext uri="{FF2B5EF4-FFF2-40B4-BE49-F238E27FC236}">
                <a16:creationId xmlns:a16="http://schemas.microsoft.com/office/drawing/2014/main" xmlns="" id="{735C0A2F-40AA-AA42-868F-4D9F6888AD0D}"/>
              </a:ext>
            </a:extLst>
          </p:cNvPr>
          <p:cNvSpPr/>
          <p:nvPr/>
        </p:nvSpPr>
        <p:spPr>
          <a:xfrm>
            <a:off x="30258696" y="24875439"/>
            <a:ext cx="12618720" cy="6447574"/>
          </a:xfrm>
          <a:prstGeom prst="rect">
            <a:avLst/>
          </a:prstGeom>
          <a:blipFill>
            <a:blip r:embed="rId7"/>
            <a:stretch>
              <a:fillRect l="-1449" t="363" r="1" b="-30837"/>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44" name="Rectangle 43">
            <a:extLst>
              <a:ext uri="{FF2B5EF4-FFF2-40B4-BE49-F238E27FC236}">
                <a16:creationId xmlns:a16="http://schemas.microsoft.com/office/drawing/2014/main" xmlns="" id="{1272D550-08FE-A14F-B2D7-AC7E072EA2CE}"/>
              </a:ext>
            </a:extLst>
          </p:cNvPr>
          <p:cNvSpPr/>
          <p:nvPr/>
        </p:nvSpPr>
        <p:spPr>
          <a:xfrm>
            <a:off x="30278308" y="17699038"/>
            <a:ext cx="12214509" cy="6555641"/>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graphicFrame>
        <p:nvGraphicFramePr>
          <p:cNvPr id="45" name="Chart 44">
            <a:extLst>
              <a:ext uri="{FF2B5EF4-FFF2-40B4-BE49-F238E27FC236}">
                <a16:creationId xmlns:a16="http://schemas.microsoft.com/office/drawing/2014/main" xmlns="" id="{121F643F-D8A6-1749-B550-AA7F59137546}"/>
              </a:ext>
            </a:extLst>
          </p:cNvPr>
          <p:cNvGraphicFramePr/>
          <p:nvPr>
            <p:extLst>
              <p:ext uri="{D42A27DB-BD31-4B8C-83A1-F6EECF244321}">
                <p14:modId xmlns:p14="http://schemas.microsoft.com/office/powerpoint/2010/main" val="1869545571"/>
              </p:ext>
            </p:extLst>
          </p:nvPr>
        </p:nvGraphicFramePr>
        <p:xfrm>
          <a:off x="31628359" y="10628563"/>
          <a:ext cx="9514406" cy="6342938"/>
        </p:xfrm>
        <a:graphic>
          <a:graphicData uri="http://schemas.openxmlformats.org/drawingml/2006/chart">
            <c:chart xmlns:c="http://schemas.openxmlformats.org/drawingml/2006/chart" xmlns:r="http://schemas.openxmlformats.org/officeDocument/2006/relationships" r:id="rId8"/>
          </a:graphicData>
        </a:graphic>
      </p:graphicFrame>
      <p:sp>
        <p:nvSpPr>
          <p:cNvPr id="47" name="Rectangle 46">
            <a:extLst>
              <a:ext uri="{FF2B5EF4-FFF2-40B4-BE49-F238E27FC236}">
                <a16:creationId xmlns:a16="http://schemas.microsoft.com/office/drawing/2014/main" xmlns="" id="{1B03ACF1-228C-3A43-8000-31F8F9F080D3}"/>
              </a:ext>
            </a:extLst>
          </p:cNvPr>
          <p:cNvSpPr/>
          <p:nvPr/>
        </p:nvSpPr>
        <p:spPr>
          <a:xfrm>
            <a:off x="1252994" y="19151339"/>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48" name="Rectangle 47">
            <a:extLst>
              <a:ext uri="{FF2B5EF4-FFF2-40B4-BE49-F238E27FC236}">
                <a16:creationId xmlns:a16="http://schemas.microsoft.com/office/drawing/2014/main" xmlns="" id="{AD47EC96-A020-BF4A-BBDA-0A531B701592}"/>
              </a:ext>
            </a:extLst>
          </p:cNvPr>
          <p:cNvSpPr/>
          <p:nvPr/>
        </p:nvSpPr>
        <p:spPr>
          <a:xfrm>
            <a:off x="30258696" y="31447006"/>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2" name="Rectangle 1">
            <a:extLst>
              <a:ext uri="{FF2B5EF4-FFF2-40B4-BE49-F238E27FC236}">
                <a16:creationId xmlns:a16="http://schemas.microsoft.com/office/drawing/2014/main" xmlns="" id="{6D228072-C18E-724B-B47E-4D052256B417}"/>
              </a:ext>
            </a:extLst>
          </p:cNvPr>
          <p:cNvSpPr/>
          <p:nvPr/>
        </p:nvSpPr>
        <p:spPr>
          <a:xfrm>
            <a:off x="16423750" y="17261594"/>
            <a:ext cx="11044826" cy="3810611"/>
          </a:xfrm>
          <a:prstGeom prst="rect">
            <a:avLst/>
          </a:prstGeom>
        </p:spPr>
        <p:txBody>
          <a:bodyPr wrap="square">
            <a:spAutoFit/>
          </a:bodyPr>
          <a:lstStyle/>
          <a:p>
            <a:r>
              <a:rPr lang="en-US" sz="4000" dirty="0">
                <a:solidFill>
                  <a:schemeClr val="bg1"/>
                </a:solidFill>
                <a:latin typeface="Hypatia Sans Pro" panose="020B0502020204020303" pitchFamily="34" charset="0"/>
              </a:rPr>
              <a:t>Tables:</a:t>
            </a:r>
          </a:p>
          <a:p>
            <a:r>
              <a:rPr lang="en-US" sz="4000" dirty="0">
                <a:solidFill>
                  <a:schemeClr val="bg1"/>
                </a:solidFill>
                <a:latin typeface="Hypatia Sans Pro" panose="020B0502020204020303" pitchFamily="34" charset="0"/>
              </a:rPr>
              <a:t>Add / Delete as many rows/columns as you need. Feel free to change the gray column to white if you don’t have a table that fits that layout. Title font size should be at the least 34pt. Main Item (if any) and Items should be at at the least 32 pt.</a:t>
            </a:r>
            <a:endParaRPr lang="en-US" sz="4000" dirty="0">
              <a:solidFill>
                <a:schemeClr val="bg1"/>
              </a:solidFill>
            </a:endParaRPr>
          </a:p>
        </p:txBody>
      </p:sp>
    </p:spTree>
    <p:extLst>
      <p:ext uri="{BB962C8B-B14F-4D97-AF65-F5344CB8AC3E}">
        <p14:creationId xmlns:p14="http://schemas.microsoft.com/office/powerpoint/2010/main" val="360412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8F73266-333E-4E47-BEDE-82DCB9CC38CA}"/>
              </a:ext>
            </a:extLst>
          </p:cNvPr>
          <p:cNvPicPr>
            <a:picLocks noChangeAspect="1"/>
          </p:cNvPicPr>
          <p:nvPr/>
        </p:nvPicPr>
        <p:blipFill>
          <a:blip r:embed="rId2"/>
          <a:stretch>
            <a:fillRect/>
          </a:stretch>
        </p:blipFill>
        <p:spPr>
          <a:xfrm>
            <a:off x="1376144" y="27797761"/>
            <a:ext cx="4790320" cy="4790320"/>
          </a:xfrm>
          <a:prstGeom prst="rect">
            <a:avLst/>
          </a:prstGeom>
        </p:spPr>
      </p:pic>
      <p:sp>
        <p:nvSpPr>
          <p:cNvPr id="9" name="Rectangle 8">
            <a:extLst>
              <a:ext uri="{FF2B5EF4-FFF2-40B4-BE49-F238E27FC236}">
                <a16:creationId xmlns:a16="http://schemas.microsoft.com/office/drawing/2014/main" xmlns="" id="{D51CDE2E-21E6-DE4D-9242-8F3E36A25E0A}"/>
              </a:ext>
            </a:extLst>
          </p:cNvPr>
          <p:cNvSpPr/>
          <p:nvPr/>
        </p:nvSpPr>
        <p:spPr>
          <a:xfrm>
            <a:off x="1" y="-86059"/>
            <a:ext cx="43891200" cy="6089293"/>
          </a:xfrm>
          <a:prstGeom prst="rect">
            <a:avLst/>
          </a:prstGeom>
          <a:solidFill>
            <a:srgbClr val="1D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FD335E48-354A-4F47-8D3E-5C9727E602C4}"/>
              </a:ext>
            </a:extLst>
          </p:cNvPr>
          <p:cNvSpPr txBox="1"/>
          <p:nvPr/>
        </p:nvSpPr>
        <p:spPr>
          <a:xfrm>
            <a:off x="5541799" y="1240178"/>
            <a:ext cx="32581516" cy="3754874"/>
          </a:xfrm>
          <a:prstGeom prst="rect">
            <a:avLst/>
          </a:prstGeom>
          <a:noFill/>
        </p:spPr>
        <p:txBody>
          <a:bodyPr wrap="square" rtlCol="0">
            <a:spAutoFit/>
          </a:bodyPr>
          <a:lstStyle/>
          <a:p>
            <a:pPr algn="ctr"/>
            <a:r>
              <a:rPr lang="en-US" sz="15000" dirty="0">
                <a:solidFill>
                  <a:schemeClr val="bg1"/>
                </a:solidFill>
                <a:latin typeface="Hypatia Sans Pro" panose="020B0502020204020303" pitchFamily="34" charset="0"/>
              </a:rPr>
              <a:t>PROJECT TITLE HERE</a:t>
            </a:r>
          </a:p>
          <a:p>
            <a:pPr algn="ctr"/>
            <a:r>
              <a:rPr lang="en-US" sz="8800" dirty="0">
                <a:solidFill>
                  <a:schemeClr val="bg1"/>
                </a:solidFill>
                <a:latin typeface="Hypatia Sans Pro" panose="020B0502020204020303" pitchFamily="34" charset="0"/>
              </a:rPr>
              <a:t>Your name here</a:t>
            </a:r>
          </a:p>
        </p:txBody>
      </p:sp>
      <p:sp>
        <p:nvSpPr>
          <p:cNvPr id="16" name="Rectangle 15">
            <a:extLst>
              <a:ext uri="{FF2B5EF4-FFF2-40B4-BE49-F238E27FC236}">
                <a16:creationId xmlns:a16="http://schemas.microsoft.com/office/drawing/2014/main" xmlns="" id="{C1EB3073-972B-234D-AE18-AA839B93C416}"/>
              </a:ext>
            </a:extLst>
          </p:cNvPr>
          <p:cNvSpPr/>
          <p:nvPr/>
        </p:nvSpPr>
        <p:spPr>
          <a:xfrm>
            <a:off x="1689653" y="7126482"/>
            <a:ext cx="24032817" cy="5555367"/>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graphicFrame>
        <p:nvGraphicFramePr>
          <p:cNvPr id="17" name="Chart 16">
            <a:extLst>
              <a:ext uri="{FF2B5EF4-FFF2-40B4-BE49-F238E27FC236}">
                <a16:creationId xmlns:a16="http://schemas.microsoft.com/office/drawing/2014/main" xmlns="" id="{C4EFBBC6-D3AD-DF48-BEF5-33E180100B6F}"/>
              </a:ext>
            </a:extLst>
          </p:cNvPr>
          <p:cNvGraphicFramePr/>
          <p:nvPr>
            <p:extLst>
              <p:ext uri="{D42A27DB-BD31-4B8C-83A1-F6EECF244321}">
                <p14:modId xmlns:p14="http://schemas.microsoft.com/office/powerpoint/2010/main" val="2285488388"/>
              </p:ext>
            </p:extLst>
          </p:nvPr>
        </p:nvGraphicFramePr>
        <p:xfrm>
          <a:off x="13541007" y="19715164"/>
          <a:ext cx="13894907" cy="926327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xmlns="" id="{5FA0EDBC-D09A-B54C-B36B-EC61CE3EF889}"/>
              </a:ext>
            </a:extLst>
          </p:cNvPr>
          <p:cNvSpPr/>
          <p:nvPr/>
        </p:nvSpPr>
        <p:spPr>
          <a:xfrm>
            <a:off x="1780739" y="12847641"/>
            <a:ext cx="9784080" cy="6583680"/>
          </a:xfrm>
          <a:prstGeom prst="rect">
            <a:avLst/>
          </a:prstGeom>
          <a:blipFill dpi="0" rotWithShape="1">
            <a:blip r:embed="rId4"/>
            <a:srcRect/>
            <a:stretch>
              <a:fillRect l="-9811" t="-1389" r="-2335" b="-9723"/>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CA924442-56B5-EC4A-8CCE-C4FD9056D46C}"/>
              </a:ext>
            </a:extLst>
          </p:cNvPr>
          <p:cNvSpPr/>
          <p:nvPr/>
        </p:nvSpPr>
        <p:spPr>
          <a:xfrm>
            <a:off x="1689654" y="19634318"/>
            <a:ext cx="7494104" cy="48857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23" name="Rectangle 22">
            <a:extLst>
              <a:ext uri="{FF2B5EF4-FFF2-40B4-BE49-F238E27FC236}">
                <a16:creationId xmlns:a16="http://schemas.microsoft.com/office/drawing/2014/main" xmlns="" id="{30907CB5-589F-6E4D-A8D4-C16038E4EE48}"/>
              </a:ext>
            </a:extLst>
          </p:cNvPr>
          <p:cNvSpPr/>
          <p:nvPr/>
        </p:nvSpPr>
        <p:spPr>
          <a:xfrm>
            <a:off x="12284765" y="12843742"/>
            <a:ext cx="13437705" cy="6709529"/>
          </a:xfrm>
          <a:prstGeom prst="rect">
            <a:avLst/>
          </a:prstGeom>
        </p:spPr>
        <p:txBody>
          <a:bodyPr wrap="square">
            <a:spAutoFit/>
          </a:bodyPr>
          <a:lstStyle/>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24" name="Rectangle 23">
            <a:extLst>
              <a:ext uri="{FF2B5EF4-FFF2-40B4-BE49-F238E27FC236}">
                <a16:creationId xmlns:a16="http://schemas.microsoft.com/office/drawing/2014/main" xmlns="" id="{DE5C7F06-6942-0E46-BD6F-881BC2A242AC}"/>
              </a:ext>
            </a:extLst>
          </p:cNvPr>
          <p:cNvSpPr/>
          <p:nvPr/>
        </p:nvSpPr>
        <p:spPr>
          <a:xfrm>
            <a:off x="1550504" y="20914316"/>
            <a:ext cx="13437705" cy="6709529"/>
          </a:xfrm>
          <a:prstGeom prst="rect">
            <a:avLst/>
          </a:prstGeom>
        </p:spPr>
        <p:txBody>
          <a:bodyPr wrap="square">
            <a:spAutoFit/>
          </a:bodyPr>
          <a:lstStyle/>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26" name="Rectangle 25">
            <a:extLst>
              <a:ext uri="{FF2B5EF4-FFF2-40B4-BE49-F238E27FC236}">
                <a16:creationId xmlns:a16="http://schemas.microsoft.com/office/drawing/2014/main" xmlns="" id="{B95A3BFB-6D7E-9645-93FD-09D70489C08E}"/>
              </a:ext>
            </a:extLst>
          </p:cNvPr>
          <p:cNvSpPr/>
          <p:nvPr/>
        </p:nvSpPr>
        <p:spPr>
          <a:xfrm>
            <a:off x="26909486" y="6003234"/>
            <a:ext cx="16981714" cy="236717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E6F0B2F3-493B-0D48-989F-4090A0356601}"/>
              </a:ext>
            </a:extLst>
          </p:cNvPr>
          <p:cNvSpPr/>
          <p:nvPr/>
        </p:nvSpPr>
        <p:spPr>
          <a:xfrm>
            <a:off x="29764259" y="7282793"/>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p>
        </p:txBody>
      </p:sp>
      <p:sp>
        <p:nvSpPr>
          <p:cNvPr id="28" name="Rectangle 27">
            <a:extLst>
              <a:ext uri="{FF2B5EF4-FFF2-40B4-BE49-F238E27FC236}">
                <a16:creationId xmlns:a16="http://schemas.microsoft.com/office/drawing/2014/main" xmlns="" id="{310D88AE-8B86-924B-934E-0B5D09A84397}"/>
              </a:ext>
            </a:extLst>
          </p:cNvPr>
          <p:cNvSpPr/>
          <p:nvPr/>
        </p:nvSpPr>
        <p:spPr>
          <a:xfrm>
            <a:off x="28256283" y="22302669"/>
            <a:ext cx="14264640" cy="6447574"/>
          </a:xfrm>
          <a:prstGeom prst="rect">
            <a:avLst/>
          </a:prstGeom>
          <a:blipFill>
            <a:blip r:embed="rId5"/>
            <a:stretch>
              <a:fillRect t="-8855" b="-40057"/>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29" name="Rectangle 28">
            <a:extLst>
              <a:ext uri="{FF2B5EF4-FFF2-40B4-BE49-F238E27FC236}">
                <a16:creationId xmlns:a16="http://schemas.microsoft.com/office/drawing/2014/main" xmlns="" id="{D2CD1AC5-F6FF-B946-AA0F-61C7C4A45208}"/>
              </a:ext>
            </a:extLst>
          </p:cNvPr>
          <p:cNvSpPr/>
          <p:nvPr/>
        </p:nvSpPr>
        <p:spPr>
          <a:xfrm>
            <a:off x="28356688" y="15883693"/>
            <a:ext cx="14136129" cy="5170646"/>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p:txBody>
      </p:sp>
      <p:sp>
        <p:nvSpPr>
          <p:cNvPr id="31" name="Rectangle 30">
            <a:extLst>
              <a:ext uri="{FF2B5EF4-FFF2-40B4-BE49-F238E27FC236}">
                <a16:creationId xmlns:a16="http://schemas.microsoft.com/office/drawing/2014/main" xmlns="" id="{5B8CFCAF-8408-C847-930F-1119BEACAFE3}"/>
              </a:ext>
            </a:extLst>
          </p:cNvPr>
          <p:cNvSpPr/>
          <p:nvPr/>
        </p:nvSpPr>
        <p:spPr>
          <a:xfrm>
            <a:off x="29221133" y="28874236"/>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graphicFrame>
        <p:nvGraphicFramePr>
          <p:cNvPr id="32" name="Table 31">
            <a:extLst>
              <a:ext uri="{FF2B5EF4-FFF2-40B4-BE49-F238E27FC236}">
                <a16:creationId xmlns:a16="http://schemas.microsoft.com/office/drawing/2014/main" xmlns="" id="{ECC59E27-D328-574B-ABEA-4D8D3C19F885}"/>
              </a:ext>
            </a:extLst>
          </p:cNvPr>
          <p:cNvGraphicFramePr>
            <a:graphicFrameLocks noGrp="1"/>
          </p:cNvGraphicFramePr>
          <p:nvPr>
            <p:extLst>
              <p:ext uri="{D42A27DB-BD31-4B8C-83A1-F6EECF244321}">
                <p14:modId xmlns:p14="http://schemas.microsoft.com/office/powerpoint/2010/main" val="3528889084"/>
              </p:ext>
            </p:extLst>
          </p:nvPr>
        </p:nvGraphicFramePr>
        <p:xfrm>
          <a:off x="29323553" y="9096520"/>
          <a:ext cx="12516300"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3270859">
                  <a:extLst>
                    <a:ext uri="{9D8B030D-6E8A-4147-A177-3AD203B41FA5}">
                      <a16:colId xmlns:a16="http://schemas.microsoft.com/office/drawing/2014/main" xmlns="" val="479393393"/>
                    </a:ext>
                  </a:extLst>
                </a:gridCol>
                <a:gridCol w="3129075">
                  <a:extLst>
                    <a:ext uri="{9D8B030D-6E8A-4147-A177-3AD203B41FA5}">
                      <a16:colId xmlns:a16="http://schemas.microsoft.com/office/drawing/2014/main" xmlns="" val="2422923149"/>
                    </a:ext>
                  </a:extLst>
                </a:gridCol>
                <a:gridCol w="3129075">
                  <a:extLst>
                    <a:ext uri="{9D8B030D-6E8A-4147-A177-3AD203B41FA5}">
                      <a16:colId xmlns:a16="http://schemas.microsoft.com/office/drawing/2014/main" xmlns="" val="4245836552"/>
                    </a:ext>
                  </a:extLst>
                </a:gridCol>
              </a:tblGrid>
              <a:tr h="579978">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Hypatia Sans Pro" panose="020B0502020204020303" pitchFamily="34" charset="0"/>
                          <a:ea typeface="+mn-ea"/>
                          <a:cs typeface="+mn-cs"/>
                        </a:rPr>
                        <a:t>TITLES</a:t>
                      </a:r>
                      <a:endPar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endParaRP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sp>
        <p:nvSpPr>
          <p:cNvPr id="33" name="Rectangle 32">
            <a:extLst>
              <a:ext uri="{FF2B5EF4-FFF2-40B4-BE49-F238E27FC236}">
                <a16:creationId xmlns:a16="http://schemas.microsoft.com/office/drawing/2014/main" xmlns="" id="{45862918-189E-904E-9E0C-B97FBCB00F1E}"/>
              </a:ext>
            </a:extLst>
          </p:cNvPr>
          <p:cNvSpPr/>
          <p:nvPr/>
        </p:nvSpPr>
        <p:spPr>
          <a:xfrm>
            <a:off x="7353480" y="29675013"/>
            <a:ext cx="37539206" cy="1551285"/>
          </a:xfrm>
          <a:prstGeom prst="rect">
            <a:avLst/>
          </a:prstGeom>
          <a:solidFill>
            <a:srgbClr val="1D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xmlns="" id="{9C8EC4C1-1DD7-9A46-995E-D4ADBD5EF858}"/>
              </a:ext>
            </a:extLst>
          </p:cNvPr>
          <p:cNvPicPr>
            <a:picLocks noChangeAspect="1"/>
          </p:cNvPicPr>
          <p:nvPr/>
        </p:nvPicPr>
        <p:blipFill>
          <a:blip r:embed="rId6"/>
          <a:stretch>
            <a:fillRect/>
          </a:stretch>
        </p:blipFill>
        <p:spPr>
          <a:xfrm>
            <a:off x="7677841" y="29049199"/>
            <a:ext cx="17670177" cy="3637978"/>
          </a:xfrm>
          <a:prstGeom prst="rect">
            <a:avLst/>
          </a:prstGeom>
        </p:spPr>
      </p:pic>
      <p:cxnSp>
        <p:nvCxnSpPr>
          <p:cNvPr id="38" name="Straight Connector 37">
            <a:extLst>
              <a:ext uri="{FF2B5EF4-FFF2-40B4-BE49-F238E27FC236}">
                <a16:creationId xmlns:a16="http://schemas.microsoft.com/office/drawing/2014/main" xmlns="" id="{2BA77881-394C-2E49-9AD2-F24C079F116E}"/>
              </a:ext>
            </a:extLst>
          </p:cNvPr>
          <p:cNvCxnSpPr/>
          <p:nvPr/>
        </p:nvCxnSpPr>
        <p:spPr>
          <a:xfrm>
            <a:off x="26909485" y="30480000"/>
            <a:ext cx="18681192" cy="0"/>
          </a:xfrm>
          <a:prstGeom prst="line">
            <a:avLst/>
          </a:prstGeom>
          <a:ln w="1270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85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51CDE2E-21E6-DE4D-9242-8F3E36A25E0A}"/>
              </a:ext>
            </a:extLst>
          </p:cNvPr>
          <p:cNvSpPr/>
          <p:nvPr/>
        </p:nvSpPr>
        <p:spPr>
          <a:xfrm>
            <a:off x="6527800" y="-55051"/>
            <a:ext cx="37363401" cy="6089293"/>
          </a:xfrm>
          <a:prstGeom prst="rect">
            <a:avLst/>
          </a:prstGeom>
          <a:solidFill>
            <a:srgbClr val="1D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D8F73266-333E-4E47-BEDE-82DCB9CC38CA}"/>
              </a:ext>
            </a:extLst>
          </p:cNvPr>
          <p:cNvPicPr>
            <a:picLocks noChangeAspect="1"/>
          </p:cNvPicPr>
          <p:nvPr/>
        </p:nvPicPr>
        <p:blipFill>
          <a:blip r:embed="rId2"/>
          <a:stretch>
            <a:fillRect/>
          </a:stretch>
        </p:blipFill>
        <p:spPr>
          <a:xfrm>
            <a:off x="868740" y="671497"/>
            <a:ext cx="4790320" cy="4790320"/>
          </a:xfrm>
          <a:prstGeom prst="rect">
            <a:avLst/>
          </a:prstGeom>
        </p:spPr>
      </p:pic>
      <p:sp>
        <p:nvSpPr>
          <p:cNvPr id="8" name="TextBox 7">
            <a:extLst>
              <a:ext uri="{FF2B5EF4-FFF2-40B4-BE49-F238E27FC236}">
                <a16:creationId xmlns:a16="http://schemas.microsoft.com/office/drawing/2014/main" xmlns="" id="{FD335E48-354A-4F47-8D3E-5C9727E602C4}"/>
              </a:ext>
            </a:extLst>
          </p:cNvPr>
          <p:cNvSpPr txBox="1"/>
          <p:nvPr/>
        </p:nvSpPr>
        <p:spPr>
          <a:xfrm>
            <a:off x="8854126" y="1271186"/>
            <a:ext cx="32581516" cy="3754874"/>
          </a:xfrm>
          <a:prstGeom prst="rect">
            <a:avLst/>
          </a:prstGeom>
          <a:noFill/>
        </p:spPr>
        <p:txBody>
          <a:bodyPr wrap="square" rtlCol="0">
            <a:spAutoFit/>
          </a:bodyPr>
          <a:lstStyle/>
          <a:p>
            <a:pPr algn="ctr"/>
            <a:r>
              <a:rPr lang="en-US" sz="15000" dirty="0">
                <a:solidFill>
                  <a:schemeClr val="bg1"/>
                </a:solidFill>
                <a:latin typeface="Hypatia Sans Pro" panose="020B0502020204020303" pitchFamily="34" charset="0"/>
              </a:rPr>
              <a:t>PROJECT TITLE HERE</a:t>
            </a:r>
          </a:p>
          <a:p>
            <a:pPr algn="ctr"/>
            <a:r>
              <a:rPr lang="en-US" sz="8800" dirty="0">
                <a:solidFill>
                  <a:schemeClr val="bg1"/>
                </a:solidFill>
                <a:latin typeface="Hypatia Sans Pro" panose="020B0502020204020303" pitchFamily="34" charset="0"/>
              </a:rPr>
              <a:t>Your name here</a:t>
            </a:r>
          </a:p>
        </p:txBody>
      </p:sp>
      <p:sp>
        <p:nvSpPr>
          <p:cNvPr id="16" name="Rectangle 15">
            <a:extLst>
              <a:ext uri="{FF2B5EF4-FFF2-40B4-BE49-F238E27FC236}">
                <a16:creationId xmlns:a16="http://schemas.microsoft.com/office/drawing/2014/main" xmlns="" id="{C1EB3073-972B-234D-AE18-AA839B93C416}"/>
              </a:ext>
            </a:extLst>
          </p:cNvPr>
          <p:cNvSpPr/>
          <p:nvPr/>
        </p:nvSpPr>
        <p:spPr>
          <a:xfrm>
            <a:off x="1689653" y="7300654"/>
            <a:ext cx="24032817" cy="5555367"/>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graphicFrame>
        <p:nvGraphicFramePr>
          <p:cNvPr id="17" name="Chart 16">
            <a:extLst>
              <a:ext uri="{FF2B5EF4-FFF2-40B4-BE49-F238E27FC236}">
                <a16:creationId xmlns:a16="http://schemas.microsoft.com/office/drawing/2014/main" xmlns="" id="{C4EFBBC6-D3AD-DF48-BEF5-33E180100B6F}"/>
              </a:ext>
            </a:extLst>
          </p:cNvPr>
          <p:cNvGraphicFramePr/>
          <p:nvPr>
            <p:extLst>
              <p:ext uri="{D42A27DB-BD31-4B8C-83A1-F6EECF244321}">
                <p14:modId xmlns:p14="http://schemas.microsoft.com/office/powerpoint/2010/main" val="458724910"/>
              </p:ext>
            </p:extLst>
          </p:nvPr>
        </p:nvGraphicFramePr>
        <p:xfrm>
          <a:off x="13541007" y="19889336"/>
          <a:ext cx="13894907" cy="926327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xmlns="" id="{5FA0EDBC-D09A-B54C-B36B-EC61CE3EF889}"/>
              </a:ext>
            </a:extLst>
          </p:cNvPr>
          <p:cNvSpPr/>
          <p:nvPr/>
        </p:nvSpPr>
        <p:spPr>
          <a:xfrm>
            <a:off x="1780739" y="13021813"/>
            <a:ext cx="9784080" cy="6583680"/>
          </a:xfrm>
          <a:prstGeom prst="rect">
            <a:avLst/>
          </a:prstGeom>
          <a:blipFill dpi="0" rotWithShape="1">
            <a:blip r:embed="rId4"/>
            <a:srcRect/>
            <a:stretch>
              <a:fillRect l="-9811" t="-1389" r="-2335" b="-9723"/>
            </a:stretch>
          </a:blip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CA924442-56B5-EC4A-8CCE-C4FD9056D46C}"/>
              </a:ext>
            </a:extLst>
          </p:cNvPr>
          <p:cNvSpPr/>
          <p:nvPr/>
        </p:nvSpPr>
        <p:spPr>
          <a:xfrm>
            <a:off x="1689654" y="19808490"/>
            <a:ext cx="7494104" cy="48857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sp>
        <p:nvSpPr>
          <p:cNvPr id="23" name="Rectangle 22">
            <a:extLst>
              <a:ext uri="{FF2B5EF4-FFF2-40B4-BE49-F238E27FC236}">
                <a16:creationId xmlns:a16="http://schemas.microsoft.com/office/drawing/2014/main" xmlns="" id="{30907CB5-589F-6E4D-A8D4-C16038E4EE48}"/>
              </a:ext>
            </a:extLst>
          </p:cNvPr>
          <p:cNvSpPr/>
          <p:nvPr/>
        </p:nvSpPr>
        <p:spPr>
          <a:xfrm>
            <a:off x="12284765" y="13017914"/>
            <a:ext cx="13437705" cy="6709529"/>
          </a:xfrm>
          <a:prstGeom prst="rect">
            <a:avLst/>
          </a:prstGeom>
        </p:spPr>
        <p:txBody>
          <a:bodyPr wrap="square">
            <a:spAutoFit/>
          </a:bodyPr>
          <a:lstStyle/>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24" name="Rectangle 23">
            <a:extLst>
              <a:ext uri="{FF2B5EF4-FFF2-40B4-BE49-F238E27FC236}">
                <a16:creationId xmlns:a16="http://schemas.microsoft.com/office/drawing/2014/main" xmlns="" id="{DE5C7F06-6942-0E46-BD6F-881BC2A242AC}"/>
              </a:ext>
            </a:extLst>
          </p:cNvPr>
          <p:cNvSpPr/>
          <p:nvPr/>
        </p:nvSpPr>
        <p:spPr>
          <a:xfrm>
            <a:off x="1550504" y="21088488"/>
            <a:ext cx="13437705" cy="6709529"/>
          </a:xfrm>
          <a:prstGeom prst="rect">
            <a:avLst/>
          </a:prstGeom>
        </p:spPr>
        <p:txBody>
          <a:bodyPr wrap="square">
            <a:spAutoFit/>
          </a:bodyPr>
          <a:lstStyle/>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endParaRPr lang="en-US" sz="4000" dirty="0">
              <a:effectLst/>
              <a:latin typeface="Hypatia Sans Pro" panose="020B0502020204020303" pitchFamily="34" charset="0"/>
            </a:endParaRPr>
          </a:p>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26" name="Rectangle 25">
            <a:extLst>
              <a:ext uri="{FF2B5EF4-FFF2-40B4-BE49-F238E27FC236}">
                <a16:creationId xmlns:a16="http://schemas.microsoft.com/office/drawing/2014/main" xmlns="" id="{B95A3BFB-6D7E-9645-93FD-09D70489C08E}"/>
              </a:ext>
            </a:extLst>
          </p:cNvPr>
          <p:cNvSpPr/>
          <p:nvPr/>
        </p:nvSpPr>
        <p:spPr>
          <a:xfrm>
            <a:off x="26909486" y="6003234"/>
            <a:ext cx="16981714" cy="26915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E6F0B2F3-493B-0D48-989F-4090A0356601}"/>
              </a:ext>
            </a:extLst>
          </p:cNvPr>
          <p:cNvSpPr/>
          <p:nvPr/>
        </p:nvSpPr>
        <p:spPr>
          <a:xfrm>
            <a:off x="29764259" y="7282793"/>
            <a:ext cx="12214509" cy="1400383"/>
          </a:xfrm>
          <a:prstGeom prst="rect">
            <a:avLst/>
          </a:prstGeom>
        </p:spPr>
        <p:txBody>
          <a:bodyPr wrap="square">
            <a:spAutoFit/>
          </a:bodyPr>
          <a:lstStyle/>
          <a:p>
            <a:r>
              <a:rPr lang="en-US" sz="4500" dirty="0">
                <a:effectLst/>
                <a:latin typeface="Hypatia Sans Pro" panose="020B0502020204020303" pitchFamily="34" charset="0"/>
              </a:rPr>
              <a:t>HEADER (Smallest suggested font size: 36)</a:t>
            </a:r>
          </a:p>
          <a:p>
            <a:r>
              <a:rPr lang="en-US" sz="4000" dirty="0">
                <a:effectLst/>
                <a:latin typeface="Hypatia Sans Pro" panose="020B0502020204020303" pitchFamily="34" charset="0"/>
              </a:rPr>
              <a:t>Subhead (Font at least 5</a:t>
            </a:r>
            <a:r>
              <a:rPr lang="en-US" sz="4000" dirty="0">
                <a:latin typeface="Hypatia Sans Pro" panose="020B0502020204020303" pitchFamily="34" charset="0"/>
              </a:rPr>
              <a:t>pts smaller than Header size)</a:t>
            </a:r>
          </a:p>
        </p:txBody>
      </p:sp>
      <p:sp>
        <p:nvSpPr>
          <p:cNvPr id="28" name="Rectangle 27">
            <a:extLst>
              <a:ext uri="{FF2B5EF4-FFF2-40B4-BE49-F238E27FC236}">
                <a16:creationId xmlns:a16="http://schemas.microsoft.com/office/drawing/2014/main" xmlns="" id="{310D88AE-8B86-924B-934E-0B5D09A84397}"/>
              </a:ext>
            </a:extLst>
          </p:cNvPr>
          <p:cNvSpPr/>
          <p:nvPr/>
        </p:nvSpPr>
        <p:spPr>
          <a:xfrm>
            <a:off x="28256283" y="24539812"/>
            <a:ext cx="14264640" cy="6447574"/>
          </a:xfrm>
          <a:prstGeom prst="rect">
            <a:avLst/>
          </a:prstGeom>
          <a:blipFill>
            <a:blip r:embed="rId5"/>
            <a:stretch>
              <a:fillRect t="-8855" b="-40057"/>
            </a:stretch>
          </a:blipFill>
          <a:ln>
            <a:noFill/>
          </a:ln>
        </p:spPr>
        <p:style>
          <a:lnRef idx="0">
            <a:scrgbClr r="0" g="0" b="0"/>
          </a:lnRef>
          <a:fillRef idx="0">
            <a:scrgbClr r="0" g="0" b="0"/>
          </a:fillRef>
          <a:effectRef idx="0">
            <a:scrgbClr r="0" g="0" b="0"/>
          </a:effectRef>
          <a:fontRef idx="minor">
            <a:schemeClr val="accent1"/>
          </a:fontRef>
        </p:style>
        <p:txBody>
          <a:bodyPr wrap="square" rtlCol="0" anchor="t" anchorCtr="0"/>
          <a:lstStyle/>
          <a:p>
            <a:pPr algn="ctr"/>
            <a:endParaRPr lang="en-US" dirty="0"/>
          </a:p>
        </p:txBody>
      </p:sp>
      <p:sp>
        <p:nvSpPr>
          <p:cNvPr id="29" name="Rectangle 28">
            <a:extLst>
              <a:ext uri="{FF2B5EF4-FFF2-40B4-BE49-F238E27FC236}">
                <a16:creationId xmlns:a16="http://schemas.microsoft.com/office/drawing/2014/main" xmlns="" id="{D2CD1AC5-F6FF-B946-AA0F-61C7C4A45208}"/>
              </a:ext>
            </a:extLst>
          </p:cNvPr>
          <p:cNvSpPr/>
          <p:nvPr/>
        </p:nvSpPr>
        <p:spPr>
          <a:xfrm>
            <a:off x="28356688" y="15883693"/>
            <a:ext cx="14136129" cy="7940635"/>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 </a:t>
            </a:r>
            <a:r>
              <a:rPr lang="en-US" sz="3000" dirty="0" err="1">
                <a:latin typeface="Hypatia Sans Pro" panose="020B0502020204020303" pitchFamily="34" charset="0"/>
              </a:rPr>
              <a:t>liquiam</a:t>
            </a:r>
            <a:r>
              <a:rPr lang="en-US" sz="3000" dirty="0">
                <a:latin typeface="Hypatia Sans Pro" panose="020B0502020204020303" pitchFamily="34" charset="0"/>
              </a:rPr>
              <a:t> </a:t>
            </a:r>
            <a:r>
              <a:rPr lang="en-US" sz="3000" dirty="0" err="1">
                <a:latin typeface="Hypatia Sans Pro" panose="020B0502020204020303" pitchFamily="34" charset="0"/>
              </a:rPr>
              <a:t>harumqu</a:t>
            </a:r>
            <a:r>
              <a:rPr lang="en-US" sz="3000" dirty="0">
                <a:latin typeface="Hypatia Sans Pro" panose="020B0502020204020303" pitchFamily="34" charset="0"/>
              </a:rPr>
              <a:t> </a:t>
            </a:r>
            <a:r>
              <a:rPr lang="en-US" sz="3000" dirty="0" err="1">
                <a:latin typeface="Hypatia Sans Pro" panose="020B0502020204020303" pitchFamily="34" charset="0"/>
              </a:rPr>
              <a:t>aesequasped</a:t>
            </a:r>
            <a:r>
              <a:rPr lang="en-US" sz="3000" dirty="0">
                <a:latin typeface="Hypatia Sans Pro" panose="020B0502020204020303" pitchFamily="34" charset="0"/>
              </a:rPr>
              <a:t> que </a:t>
            </a:r>
            <a:r>
              <a:rPr lang="en-US" sz="3000" dirty="0" err="1">
                <a:latin typeface="Hypatia Sans Pro" panose="020B0502020204020303" pitchFamily="34" charset="0"/>
              </a:rPr>
              <a:t>venda</a:t>
            </a:r>
            <a:r>
              <a:rPr lang="en-US" sz="3000" dirty="0">
                <a:latin typeface="Hypatia Sans Pro" panose="020B0502020204020303" pitchFamily="34" charset="0"/>
              </a:rPr>
              <a:t> non </a:t>
            </a:r>
            <a:r>
              <a:rPr lang="en-US" sz="3000" dirty="0" err="1">
                <a:latin typeface="Hypatia Sans Pro" panose="020B0502020204020303" pitchFamily="34" charset="0"/>
              </a:rPr>
              <a:t>restis</a:t>
            </a:r>
            <a:r>
              <a:rPr lang="en-US" sz="3000" dirty="0">
                <a:latin typeface="Hypatia Sans Pro" panose="020B0502020204020303" pitchFamily="34" charset="0"/>
              </a:rPr>
              <a:t> </a:t>
            </a:r>
            <a:r>
              <a:rPr lang="en-US" sz="3000" dirty="0" err="1">
                <a:latin typeface="Hypatia Sans Pro" panose="020B0502020204020303" pitchFamily="34" charset="0"/>
              </a:rPr>
              <a:t>quat</a:t>
            </a:r>
            <a:r>
              <a:rPr lang="en-US" sz="3000" dirty="0">
                <a:latin typeface="Hypatia Sans Pro" panose="020B0502020204020303" pitchFamily="34" charset="0"/>
              </a:rPr>
              <a:t> </a:t>
            </a:r>
            <a:r>
              <a:rPr lang="en-US" sz="3000" dirty="0" err="1">
                <a:latin typeface="Hypatia Sans Pro" panose="020B0502020204020303" pitchFamily="34" charset="0"/>
              </a:rPr>
              <a:t>officipici</a:t>
            </a:r>
            <a:r>
              <a:rPr lang="en-US" sz="3000" dirty="0">
                <a:latin typeface="Hypatia Sans Pro" panose="020B0502020204020303" pitchFamily="34" charset="0"/>
              </a:rPr>
              <a:t> </a:t>
            </a:r>
            <a:r>
              <a:rPr lang="en-US" sz="3000" dirty="0" err="1">
                <a:latin typeface="Hypatia Sans Pro" panose="020B0502020204020303" pitchFamily="34" charset="0"/>
              </a:rPr>
              <a:t>blaccuptio</a:t>
            </a:r>
            <a:r>
              <a:rPr lang="en-US" sz="3000" dirty="0">
                <a:latin typeface="Hypatia Sans Pro" panose="020B0502020204020303" pitchFamily="34" charset="0"/>
              </a:rPr>
              <a:t> cum </a:t>
            </a:r>
            <a:r>
              <a:rPr lang="en-US" sz="3000" dirty="0" err="1">
                <a:latin typeface="Hypatia Sans Pro" panose="020B0502020204020303" pitchFamily="34" charset="0"/>
              </a:rPr>
              <a:t>harum</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et re </a:t>
            </a:r>
            <a:r>
              <a:rPr lang="en-US" sz="3000" dirty="0" err="1">
                <a:latin typeface="Hypatia Sans Pro" panose="020B0502020204020303" pitchFamily="34" charset="0"/>
              </a:rPr>
              <a:t>sequibus</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fugia</a:t>
            </a:r>
            <a:r>
              <a:rPr lang="en-US" sz="3000" dirty="0">
                <a:latin typeface="Hypatia Sans Pro" panose="020B0502020204020303" pitchFamily="34" charset="0"/>
              </a:rPr>
              <a:t> qui </a:t>
            </a:r>
            <a:r>
              <a:rPr lang="en-US" sz="3000" dirty="0" err="1">
                <a:latin typeface="Hypatia Sans Pro" panose="020B0502020204020303" pitchFamily="34" charset="0"/>
              </a:rPr>
              <a:t>volutem</a:t>
            </a:r>
            <a:r>
              <a:rPr lang="en-US" sz="3000" dirty="0">
                <a:latin typeface="Hypatia Sans Pro" panose="020B0502020204020303" pitchFamily="34" charset="0"/>
              </a:rPr>
              <a:t> </a:t>
            </a:r>
            <a:r>
              <a:rPr lang="en-US" sz="3000" dirty="0" err="1">
                <a:latin typeface="Hypatia Sans Pro" panose="020B0502020204020303" pitchFamily="34" charset="0"/>
              </a:rPr>
              <a:t>imus</a:t>
            </a:r>
            <a:r>
              <a:rPr lang="en-US" sz="3000" dirty="0">
                <a:latin typeface="Hypatia Sans Pro" panose="020B0502020204020303" pitchFamily="34" charset="0"/>
              </a:rPr>
              <a:t>.</a:t>
            </a:r>
          </a:p>
          <a:p>
            <a:endParaRPr lang="en-US" sz="3000" dirty="0">
              <a:latin typeface="Hypatia Sans Pro" panose="020B0502020204020303" pitchFamily="34" charset="0"/>
            </a:endParaRPr>
          </a:p>
          <a:p>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
        <p:nvSpPr>
          <p:cNvPr id="31" name="Rectangle 30">
            <a:extLst>
              <a:ext uri="{FF2B5EF4-FFF2-40B4-BE49-F238E27FC236}">
                <a16:creationId xmlns:a16="http://schemas.microsoft.com/office/drawing/2014/main" xmlns="" id="{5B8CFCAF-8408-C847-930F-1119BEACAFE3}"/>
              </a:ext>
            </a:extLst>
          </p:cNvPr>
          <p:cNvSpPr/>
          <p:nvPr/>
        </p:nvSpPr>
        <p:spPr>
          <a:xfrm>
            <a:off x="29221133" y="31111379"/>
            <a:ext cx="12214509" cy="492443"/>
          </a:xfrm>
          <a:prstGeom prst="rect">
            <a:avLst/>
          </a:prstGeom>
        </p:spPr>
        <p:txBody>
          <a:bodyPr wrap="square">
            <a:spAutoFit/>
          </a:bodyPr>
          <a:lstStyle/>
          <a:p>
            <a:r>
              <a:rPr lang="en-US" sz="2600" i="1" dirty="0">
                <a:latin typeface="Hypatia Sans Pro" panose="020B0502020204020303" pitchFamily="34" charset="0"/>
              </a:rPr>
              <a:t>Captions if needed (at the least size should be 26pts)</a:t>
            </a:r>
            <a:endParaRPr lang="en-US" sz="2600" i="1" dirty="0"/>
          </a:p>
        </p:txBody>
      </p:sp>
      <p:graphicFrame>
        <p:nvGraphicFramePr>
          <p:cNvPr id="32" name="Table 31">
            <a:extLst>
              <a:ext uri="{FF2B5EF4-FFF2-40B4-BE49-F238E27FC236}">
                <a16:creationId xmlns:a16="http://schemas.microsoft.com/office/drawing/2014/main" xmlns="" id="{ECC59E27-D328-574B-ABEA-4D8D3C19F885}"/>
              </a:ext>
            </a:extLst>
          </p:cNvPr>
          <p:cNvGraphicFramePr>
            <a:graphicFrameLocks noGrp="1"/>
          </p:cNvGraphicFramePr>
          <p:nvPr>
            <p:extLst/>
          </p:nvPr>
        </p:nvGraphicFramePr>
        <p:xfrm>
          <a:off x="29323553" y="9096520"/>
          <a:ext cx="12516300" cy="5583048"/>
        </p:xfrm>
        <a:graphic>
          <a:graphicData uri="http://schemas.openxmlformats.org/drawingml/2006/table">
            <a:tbl>
              <a:tblPr firstRow="1" firstCol="1" bandRow="1">
                <a:tableStyleId>{6E25E649-3F16-4E02-A733-19D2CDBF48F0}</a:tableStyleId>
              </a:tblPr>
              <a:tblGrid>
                <a:gridCol w="2987291">
                  <a:extLst>
                    <a:ext uri="{9D8B030D-6E8A-4147-A177-3AD203B41FA5}">
                      <a16:colId xmlns:a16="http://schemas.microsoft.com/office/drawing/2014/main" xmlns="" val="1360938903"/>
                    </a:ext>
                  </a:extLst>
                </a:gridCol>
                <a:gridCol w="3270859">
                  <a:extLst>
                    <a:ext uri="{9D8B030D-6E8A-4147-A177-3AD203B41FA5}">
                      <a16:colId xmlns:a16="http://schemas.microsoft.com/office/drawing/2014/main" xmlns="" val="479393393"/>
                    </a:ext>
                  </a:extLst>
                </a:gridCol>
                <a:gridCol w="3129075">
                  <a:extLst>
                    <a:ext uri="{9D8B030D-6E8A-4147-A177-3AD203B41FA5}">
                      <a16:colId xmlns:a16="http://schemas.microsoft.com/office/drawing/2014/main" xmlns="" val="2422923149"/>
                    </a:ext>
                  </a:extLst>
                </a:gridCol>
                <a:gridCol w="3129075">
                  <a:extLst>
                    <a:ext uri="{9D8B030D-6E8A-4147-A177-3AD203B41FA5}">
                      <a16:colId xmlns:a16="http://schemas.microsoft.com/office/drawing/2014/main" xmlns="" val="4245836552"/>
                    </a:ext>
                  </a:extLst>
                </a:gridCol>
              </a:tblGrid>
              <a:tr h="579978">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algn="ctr"/>
                      <a:r>
                        <a:rPr lang="en-US" sz="3400" b="0" dirty="0">
                          <a:latin typeface="Hypatia Sans Pro" panose="020B0502020204020303" pitchFamily="34" charset="0"/>
                        </a:rPr>
                        <a:t>TITLES</a:t>
                      </a: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Hypatia Sans Pro" panose="020B0502020204020303" pitchFamily="34" charset="0"/>
                          <a:ea typeface="+mn-ea"/>
                          <a:cs typeface="+mn-cs"/>
                        </a:rPr>
                        <a:t>TITLES</a:t>
                      </a:r>
                      <a:endPar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endParaRPr>
                    </a:p>
                  </a:txBody>
                  <a:tcPr marL="65722" marR="65722" marT="32861" marB="32861">
                    <a:solidFill>
                      <a:srgbClr val="1D3763"/>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Hypatia Sans Pro" panose="020B0502020204020303" pitchFamily="34" charset="0"/>
                          <a:ea typeface="+mn-ea"/>
                          <a:cs typeface="+mn-cs"/>
                        </a:rPr>
                        <a:t>TITLES</a:t>
                      </a:r>
                    </a:p>
                  </a:txBody>
                  <a:tcPr marL="65722" marR="65722" marT="32861" marB="32861">
                    <a:solidFill>
                      <a:srgbClr val="1D3763"/>
                    </a:solidFill>
                  </a:tcPr>
                </a:tc>
                <a:extLst>
                  <a:ext uri="{0D108BD9-81ED-4DB2-BD59-A6C34878D82A}">
                    <a16:rowId xmlns:a16="http://schemas.microsoft.com/office/drawing/2014/main" xmlns="" val="1094123188"/>
                  </a:ext>
                </a:extLst>
              </a:tr>
              <a:tr h="834838">
                <a:tc>
                  <a:txBody>
                    <a:bodyPr/>
                    <a:lstStyle/>
                    <a:p>
                      <a:r>
                        <a:rPr lang="en-US" sz="3200" b="0" dirty="0">
                          <a:latin typeface="Hypatia Sans Pro" panose="020B0502020204020303" pitchFamily="34" charset="0"/>
                        </a:rPr>
                        <a:t>Main Item (if any)</a:t>
                      </a: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763667"/>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006924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7111110"/>
                  </a:ext>
                </a:extLst>
              </a:tr>
              <a:tr h="65877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9154897"/>
                  </a:ext>
                </a:extLst>
              </a:tr>
              <a:tr h="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b="0" dirty="0">
                          <a:latin typeface="Hypatia Sans Pro" panose="020B0502020204020303" pitchFamily="34" charset="0"/>
                        </a:rPr>
                        <a:t>Main Item (if any)</a:t>
                      </a:r>
                    </a:p>
                    <a:p>
                      <a:endParaRPr lang="en-US" sz="3200" b="0" dirty="0">
                        <a:latin typeface="Hypatia Sans Pro" panose="020B0502020204020303" pitchFamily="34" charset="0"/>
                      </a:endParaRPr>
                    </a:p>
                  </a:txBody>
                  <a:tcPr marL="65722" marR="65722" marT="32861" marB="32861">
                    <a:solidFill>
                      <a:schemeClr val="bg1">
                        <a:lumMod val="75000"/>
                      </a:schemeClr>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a:ln>
                            <a:noFill/>
                          </a:ln>
                          <a:solidFill>
                            <a:srgbClr val="1D3763"/>
                          </a:solidFill>
                          <a:latin typeface="Hypatia Sans Pro" panose="020B0502020204020303" pitchFamily="34" charset="0"/>
                        </a:rPr>
                        <a:t>Items</a:t>
                      </a:r>
                    </a:p>
                  </a:txBody>
                  <a:tcPr marL="65722" marR="65722" marT="32861" marB="3286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327858842"/>
                  </a:ext>
                </a:extLst>
              </a:tr>
            </a:tbl>
          </a:graphicData>
        </a:graphic>
      </p:graphicFrame>
      <p:sp>
        <p:nvSpPr>
          <p:cNvPr id="20" name="Rectangle 19">
            <a:extLst>
              <a:ext uri="{FF2B5EF4-FFF2-40B4-BE49-F238E27FC236}">
                <a16:creationId xmlns:a16="http://schemas.microsoft.com/office/drawing/2014/main" xmlns="" id="{65DD8218-94AF-0F4E-9011-7EE67B338A47}"/>
              </a:ext>
            </a:extLst>
          </p:cNvPr>
          <p:cNvSpPr/>
          <p:nvPr/>
        </p:nvSpPr>
        <p:spPr>
          <a:xfrm>
            <a:off x="1689653" y="28915672"/>
            <a:ext cx="24032817" cy="2862322"/>
          </a:xfrm>
          <a:prstGeom prst="rect">
            <a:avLst/>
          </a:prstGeom>
        </p:spPr>
        <p:txBody>
          <a:bodyPr wrap="square">
            <a:spAutoFit/>
          </a:bodyPr>
          <a:lstStyle/>
          <a:p>
            <a:r>
              <a:rPr lang="en-US" sz="3000" dirty="0">
                <a:latin typeface="Hypatia Sans Pro" panose="020B0502020204020303" pitchFamily="34" charset="0"/>
              </a:rPr>
              <a:t>Body Text (smallest suggested font size: 30) </a:t>
            </a:r>
            <a:r>
              <a:rPr lang="en-US" sz="3000" dirty="0" err="1">
                <a:latin typeface="Hypatia Sans Pro" panose="020B0502020204020303" pitchFamily="34" charset="0"/>
              </a:rPr>
              <a:t>Gendit</a:t>
            </a:r>
            <a:r>
              <a:rPr lang="en-US" sz="3000" dirty="0">
                <a:latin typeface="Hypatia Sans Pro" panose="020B0502020204020303" pitchFamily="34" charset="0"/>
              </a:rPr>
              <a:t> </a:t>
            </a:r>
            <a:r>
              <a:rPr lang="en-US" sz="3000" dirty="0" err="1">
                <a:latin typeface="Hypatia Sans Pro" panose="020B0502020204020303" pitchFamily="34" charset="0"/>
              </a:rPr>
              <a:t>hicid</a:t>
            </a:r>
            <a:r>
              <a:rPr lang="en-US" sz="3000" dirty="0">
                <a:latin typeface="Hypatia Sans Pro" panose="020B0502020204020303" pitchFamily="34" charset="0"/>
              </a:rPr>
              <a:t> unto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autem</a:t>
            </a:r>
            <a:r>
              <a:rPr lang="en-US" sz="3000" dirty="0">
                <a:latin typeface="Hypatia Sans Pro" panose="020B0502020204020303" pitchFamily="34" charset="0"/>
              </a:rPr>
              <a:t> </a:t>
            </a:r>
            <a:r>
              <a:rPr lang="en-US" sz="3000" dirty="0" err="1">
                <a:latin typeface="Hypatia Sans Pro" panose="020B0502020204020303" pitchFamily="34" charset="0"/>
              </a:rPr>
              <a:t>eum</a:t>
            </a:r>
            <a:r>
              <a:rPr lang="en-US" sz="3000" dirty="0">
                <a:latin typeface="Hypatia Sans Pro" panose="020B0502020204020303" pitchFamily="34" charset="0"/>
              </a:rPr>
              <a:t> qui </a:t>
            </a:r>
            <a:r>
              <a:rPr lang="en-US" sz="3000" dirty="0" err="1">
                <a:latin typeface="Hypatia Sans Pro" panose="020B0502020204020303" pitchFamily="34" charset="0"/>
              </a:rPr>
              <a:t>adit</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ero</a:t>
            </a:r>
            <a:r>
              <a:rPr lang="en-US" sz="3000" dirty="0">
                <a:latin typeface="Hypatia Sans Pro" panose="020B0502020204020303" pitchFamily="34" charset="0"/>
              </a:rPr>
              <a:t> </a:t>
            </a:r>
            <a:r>
              <a:rPr lang="en-US" sz="3000" dirty="0" err="1">
                <a:latin typeface="Hypatia Sans Pro" panose="020B0502020204020303" pitchFamily="34" charset="0"/>
              </a:rPr>
              <a:t>odit</a:t>
            </a:r>
            <a:r>
              <a:rPr lang="en-US" sz="3000" dirty="0">
                <a:latin typeface="Hypatia Sans Pro" panose="020B0502020204020303" pitchFamily="34" charset="0"/>
              </a:rPr>
              <a:t> </a:t>
            </a:r>
            <a:r>
              <a:rPr lang="en-US" sz="3000" dirty="0" err="1">
                <a:latin typeface="Hypatia Sans Pro" panose="020B0502020204020303" pitchFamily="34" charset="0"/>
              </a:rPr>
              <a:t>volupta</a:t>
            </a:r>
            <a:r>
              <a:rPr lang="en-US" sz="3000" dirty="0">
                <a:latin typeface="Hypatia Sans Pro" panose="020B0502020204020303" pitchFamily="34" charset="0"/>
              </a:rPr>
              <a:t> </a:t>
            </a:r>
            <a:r>
              <a:rPr lang="en-US" sz="3000" dirty="0" err="1">
                <a:latin typeface="Hypatia Sans Pro" panose="020B0502020204020303" pitchFamily="34" charset="0"/>
              </a:rPr>
              <a:t>tibusaes</a:t>
            </a:r>
            <a:r>
              <a:rPr lang="en-US" sz="3000" dirty="0">
                <a:latin typeface="Hypatia Sans Pro" panose="020B0502020204020303" pitchFamily="34" charset="0"/>
              </a:rPr>
              <a:t> quo </a:t>
            </a:r>
            <a:r>
              <a:rPr lang="en-US" sz="3000" dirty="0" err="1">
                <a:latin typeface="Hypatia Sans Pro" panose="020B0502020204020303" pitchFamily="34" charset="0"/>
              </a:rPr>
              <a:t>odiam</a:t>
            </a:r>
            <a:r>
              <a:rPr lang="en-US" sz="3000" dirty="0">
                <a:latin typeface="Hypatia Sans Pro" panose="020B0502020204020303" pitchFamily="34" charset="0"/>
              </a:rPr>
              <a:t>, </a:t>
            </a:r>
            <a:r>
              <a:rPr lang="en-US" sz="3000" dirty="0" err="1">
                <a:latin typeface="Hypatia Sans Pro" panose="020B0502020204020303" pitchFamily="34" charset="0"/>
              </a:rPr>
              <a:t>consequodit</a:t>
            </a:r>
            <a:r>
              <a:rPr lang="en-US" sz="3000" dirty="0">
                <a:latin typeface="Hypatia Sans Pro" panose="020B0502020204020303" pitchFamily="34" charset="0"/>
              </a:rPr>
              <a:t> et </a:t>
            </a:r>
            <a:r>
              <a:rPr lang="en-US" sz="3000" dirty="0" err="1">
                <a:latin typeface="Hypatia Sans Pro" panose="020B0502020204020303" pitchFamily="34" charset="0"/>
              </a:rPr>
              <a:t>fugitasi</a:t>
            </a:r>
            <a:r>
              <a:rPr lang="en-US" sz="3000" dirty="0">
                <a:latin typeface="Hypatia Sans Pro" panose="020B0502020204020303" pitchFamily="34" charset="0"/>
              </a:rPr>
              <a:t> </a:t>
            </a:r>
            <a:r>
              <a:rPr lang="en-US" sz="3000" dirty="0" err="1">
                <a:latin typeface="Hypatia Sans Pro" panose="020B0502020204020303" pitchFamily="34" charset="0"/>
              </a:rPr>
              <a:t>omnimporum</a:t>
            </a:r>
            <a:r>
              <a:rPr lang="en-US" sz="3000" dirty="0">
                <a:latin typeface="Hypatia Sans Pro" panose="020B0502020204020303" pitchFamily="34" charset="0"/>
              </a:rPr>
              <a:t> </a:t>
            </a:r>
            <a:r>
              <a:rPr lang="en-US" sz="3000" dirty="0" err="1">
                <a:latin typeface="Hypatia Sans Pro" panose="020B0502020204020303" pitchFamily="34" charset="0"/>
              </a:rPr>
              <a:t>eate</a:t>
            </a:r>
            <a:r>
              <a:rPr lang="en-US" sz="3000" dirty="0">
                <a:latin typeface="Hypatia Sans Pro" panose="020B0502020204020303" pitchFamily="34" charset="0"/>
              </a:rPr>
              <a:t> </a:t>
            </a:r>
            <a:r>
              <a:rPr lang="en-US" sz="3000" dirty="0" err="1">
                <a:latin typeface="Hypatia Sans Pro" panose="020B0502020204020303" pitchFamily="34" charset="0"/>
              </a:rPr>
              <a:t>reror</a:t>
            </a:r>
            <a:r>
              <a:rPr lang="en-US" sz="3000" dirty="0">
                <a:latin typeface="Hypatia Sans Pro" panose="020B0502020204020303" pitchFamily="34" charset="0"/>
              </a:rPr>
              <a:t> sin </a:t>
            </a:r>
            <a:r>
              <a:rPr lang="en-US" sz="3000" dirty="0" err="1">
                <a:latin typeface="Hypatia Sans Pro" panose="020B0502020204020303" pitchFamily="34" charset="0"/>
              </a:rPr>
              <a:t>cor</a:t>
            </a:r>
            <a:r>
              <a:rPr lang="en-US" sz="3000" dirty="0">
                <a:latin typeface="Hypatia Sans Pro" panose="020B0502020204020303" pitchFamily="34" charset="0"/>
              </a:rPr>
              <a:t> </a:t>
            </a:r>
            <a:r>
              <a:rPr lang="en-US" sz="3000" dirty="0" err="1">
                <a:latin typeface="Hypatia Sans Pro" panose="020B0502020204020303" pitchFamily="34" charset="0"/>
              </a:rPr>
              <a:t>minciur</a:t>
            </a:r>
            <a:r>
              <a:rPr lang="en-US" sz="3000" dirty="0">
                <a:latin typeface="Hypatia Sans Pro" panose="020B0502020204020303" pitchFamily="34" charset="0"/>
              </a:rPr>
              <a:t> sum </a:t>
            </a:r>
            <a:r>
              <a:rPr lang="en-US" sz="3000" dirty="0" err="1">
                <a:latin typeface="Hypatia Sans Pro" panose="020B0502020204020303" pitchFamily="34" charset="0"/>
              </a:rPr>
              <a:t>sequas</a:t>
            </a:r>
            <a:r>
              <a:rPr lang="en-US" sz="3000" dirty="0">
                <a:latin typeface="Hypatia Sans Pro" panose="020B0502020204020303" pitchFamily="34" charset="0"/>
              </a:rPr>
              <a:t> qui </a:t>
            </a:r>
            <a:r>
              <a:rPr lang="en-US" sz="3000" dirty="0" err="1">
                <a:latin typeface="Hypatia Sans Pro" panose="020B0502020204020303" pitchFamily="34" charset="0"/>
              </a:rPr>
              <a:t>alis</a:t>
            </a:r>
            <a:r>
              <a:rPr lang="en-US" sz="3000" dirty="0">
                <a:latin typeface="Hypatia Sans Pro" panose="020B0502020204020303" pitchFamily="34" charset="0"/>
              </a:rPr>
              <a:t> </a:t>
            </a:r>
            <a:r>
              <a:rPr lang="en-US" sz="3000" dirty="0" err="1">
                <a:latin typeface="Hypatia Sans Pro" panose="020B0502020204020303" pitchFamily="34" charset="0"/>
              </a:rPr>
              <a:t>nonecto</a:t>
            </a:r>
            <a:r>
              <a:rPr lang="en-US" sz="3000" dirty="0">
                <a:latin typeface="Hypatia Sans Pro" panose="020B0502020204020303" pitchFamily="34" charset="0"/>
              </a:rPr>
              <a:t> </a:t>
            </a:r>
            <a:r>
              <a:rPr lang="en-US" sz="3000" dirty="0" err="1">
                <a:latin typeface="Hypatia Sans Pro" panose="020B0502020204020303" pitchFamily="34" charset="0"/>
              </a:rPr>
              <a:t>tatur</a:t>
            </a:r>
            <a:r>
              <a:rPr lang="en-US" sz="3000" dirty="0">
                <a:latin typeface="Hypatia Sans Pro" panose="020B0502020204020303" pitchFamily="34" charset="0"/>
              </a:rPr>
              <a:t>? Qui sum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eos</a:t>
            </a:r>
            <a:r>
              <a:rPr lang="en-US" sz="3000" dirty="0">
                <a:latin typeface="Hypatia Sans Pro" panose="020B0502020204020303" pitchFamily="34" charset="0"/>
              </a:rPr>
              <a:t> </a:t>
            </a:r>
            <a:r>
              <a:rPr lang="en-US" sz="3000" dirty="0" err="1">
                <a:latin typeface="Hypatia Sans Pro" panose="020B0502020204020303" pitchFamily="34" charset="0"/>
              </a:rPr>
              <a:t>sumente</a:t>
            </a:r>
            <a:r>
              <a:rPr lang="en-US" sz="3000" dirty="0">
                <a:latin typeface="Hypatia Sans Pro" panose="020B0502020204020303" pitchFamily="34" charset="0"/>
              </a:rPr>
              <a:t> </a:t>
            </a:r>
            <a:r>
              <a:rPr lang="en-US" sz="3000" dirty="0" err="1">
                <a:latin typeface="Hypatia Sans Pro" panose="020B0502020204020303" pitchFamily="34" charset="0"/>
              </a:rPr>
              <a:t>venimus</a:t>
            </a:r>
            <a:r>
              <a:rPr lang="en-US" sz="3000" dirty="0">
                <a:latin typeface="Hypatia Sans Pro" panose="020B0502020204020303" pitchFamily="34" charset="0"/>
              </a:rPr>
              <a:t>, </a:t>
            </a:r>
            <a:r>
              <a:rPr lang="en-US" sz="3000" dirty="0" err="1">
                <a:latin typeface="Hypatia Sans Pro" panose="020B0502020204020303" pitchFamily="34" charset="0"/>
              </a:rPr>
              <a:t>si</a:t>
            </a:r>
            <a:r>
              <a:rPr lang="en-US" sz="3000" dirty="0">
                <a:latin typeface="Hypatia Sans Pro" panose="020B0502020204020303" pitchFamily="34" charset="0"/>
              </a:rPr>
              <a:t> </a:t>
            </a:r>
            <a:r>
              <a:rPr lang="en-US" sz="3000" dirty="0" err="1">
                <a:latin typeface="Hypatia Sans Pro" panose="020B0502020204020303" pitchFamily="34" charset="0"/>
              </a:rPr>
              <a:t>andipsam</a:t>
            </a:r>
            <a:r>
              <a:rPr lang="en-US" sz="3000" dirty="0">
                <a:latin typeface="Hypatia Sans Pro" panose="020B0502020204020303" pitchFamily="34" charset="0"/>
              </a:rPr>
              <a:t> </a:t>
            </a:r>
            <a:r>
              <a:rPr lang="en-US" sz="3000" dirty="0" err="1">
                <a:latin typeface="Hypatia Sans Pro" panose="020B0502020204020303" pitchFamily="34" charset="0"/>
              </a:rPr>
              <a:t>faciae</a:t>
            </a:r>
            <a:r>
              <a:rPr lang="en-US" sz="3000" dirty="0">
                <a:latin typeface="Hypatia Sans Pro" panose="020B0502020204020303" pitchFamily="34" charset="0"/>
              </a:rPr>
              <a:t> </a:t>
            </a:r>
            <a:r>
              <a:rPr lang="en-US" sz="3000" dirty="0" err="1">
                <a:latin typeface="Hypatia Sans Pro" panose="020B0502020204020303" pitchFamily="34" charset="0"/>
              </a:rPr>
              <a:t>plis</a:t>
            </a:r>
            <a:r>
              <a:rPr lang="en-US" sz="3000" dirty="0">
                <a:latin typeface="Hypatia Sans Pro" panose="020B0502020204020303" pitchFamily="34" charset="0"/>
              </a:rPr>
              <a:t> re, </a:t>
            </a:r>
            <a:r>
              <a:rPr lang="en-US" sz="3000" dirty="0" err="1">
                <a:latin typeface="Hypatia Sans Pro" panose="020B0502020204020303" pitchFamily="34" charset="0"/>
              </a:rPr>
              <a:t>volori</a:t>
            </a:r>
            <a:r>
              <a:rPr lang="en-US" sz="3000" dirty="0">
                <a:latin typeface="Hypatia Sans Pro" panose="020B0502020204020303" pitchFamily="34" charset="0"/>
              </a:rPr>
              <a:t> non et </a:t>
            </a:r>
            <a:r>
              <a:rPr lang="en-US" sz="3000" dirty="0" err="1">
                <a:latin typeface="Hypatia Sans Pro" panose="020B0502020204020303" pitchFamily="34" charset="0"/>
              </a:rPr>
              <a:t>aut</a:t>
            </a:r>
            <a:r>
              <a:rPr lang="en-US" sz="3000" dirty="0">
                <a:latin typeface="Hypatia Sans Pro" panose="020B0502020204020303" pitchFamily="34" charset="0"/>
              </a:rPr>
              <a:t> arum </a:t>
            </a:r>
            <a:r>
              <a:rPr lang="en-US" sz="3000" dirty="0" err="1">
                <a:latin typeface="Hypatia Sans Pro" panose="020B0502020204020303" pitchFamily="34" charset="0"/>
              </a:rPr>
              <a:t>quia</a:t>
            </a:r>
            <a:r>
              <a:rPr lang="en-US" sz="3000" dirty="0">
                <a:latin typeface="Hypatia Sans Pro" panose="020B0502020204020303" pitchFamily="34" charset="0"/>
              </a:rPr>
              <a:t> dolor </a:t>
            </a:r>
            <a:r>
              <a:rPr lang="en-US" sz="3000" dirty="0" err="1">
                <a:latin typeface="Hypatia Sans Pro" panose="020B0502020204020303" pitchFamily="34" charset="0"/>
              </a:rPr>
              <a:t>soluptibus</a:t>
            </a:r>
            <a:r>
              <a:rPr lang="en-US" sz="3000" dirty="0">
                <a:latin typeface="Hypatia Sans Pro" panose="020B0502020204020303" pitchFamily="34" charset="0"/>
              </a:rPr>
              <a:t> et rem </a:t>
            </a:r>
            <a:r>
              <a:rPr lang="en-US" sz="3000" dirty="0" err="1">
                <a:latin typeface="Hypatia Sans Pro" panose="020B0502020204020303" pitchFamily="34" charset="0"/>
              </a:rPr>
              <a:t>nobit</a:t>
            </a:r>
            <a:r>
              <a:rPr lang="en-US" sz="3000" dirty="0">
                <a:latin typeface="Hypatia Sans Pro" panose="020B0502020204020303" pitchFamily="34" charset="0"/>
              </a:rPr>
              <a:t> </a:t>
            </a:r>
            <a:r>
              <a:rPr lang="en-US" sz="3000" dirty="0" err="1">
                <a:latin typeface="Hypatia Sans Pro" panose="020B0502020204020303" pitchFamily="34" charset="0"/>
              </a:rPr>
              <a:t>ommodi</a:t>
            </a:r>
            <a:r>
              <a:rPr lang="en-US" sz="3000" dirty="0">
                <a:latin typeface="Hypatia Sans Pro" panose="020B0502020204020303" pitchFamily="34" charset="0"/>
              </a:rPr>
              <a:t> </a:t>
            </a:r>
            <a:r>
              <a:rPr lang="en-US" sz="3000" dirty="0" err="1">
                <a:latin typeface="Hypatia Sans Pro" panose="020B0502020204020303" pitchFamily="34" charset="0"/>
              </a:rPr>
              <a:t>vel</a:t>
            </a:r>
            <a:r>
              <a:rPr lang="en-US" sz="3000" dirty="0">
                <a:latin typeface="Hypatia Sans Pro" panose="020B0502020204020303" pitchFamily="34" charset="0"/>
              </a:rPr>
              <a:t> </a:t>
            </a:r>
            <a:r>
              <a:rPr lang="en-US" sz="3000" dirty="0" err="1">
                <a:latin typeface="Hypatia Sans Pro" panose="020B0502020204020303" pitchFamily="34" charset="0"/>
              </a:rPr>
              <a:t>ini</a:t>
            </a:r>
            <a:r>
              <a:rPr lang="en-US" sz="3000" dirty="0">
                <a:latin typeface="Hypatia Sans Pro" panose="020B0502020204020303" pitchFamily="34" charset="0"/>
              </a:rPr>
              <a:t> </a:t>
            </a:r>
            <a:r>
              <a:rPr lang="en-US" sz="3000" dirty="0" err="1">
                <a:latin typeface="Hypatia Sans Pro" panose="020B0502020204020303" pitchFamily="34" charset="0"/>
              </a:rPr>
              <a:t>dendis</a:t>
            </a:r>
            <a:r>
              <a:rPr lang="en-US" sz="3000" dirty="0">
                <a:latin typeface="Hypatia Sans Pro" panose="020B0502020204020303" pitchFamily="34" charset="0"/>
              </a:rPr>
              <a:t> ventis </a:t>
            </a:r>
            <a:r>
              <a:rPr lang="en-US" sz="3000" dirty="0" err="1">
                <a:latin typeface="Hypatia Sans Pro" panose="020B0502020204020303" pitchFamily="34" charset="0"/>
              </a:rPr>
              <a:t>delectae</a:t>
            </a:r>
            <a:r>
              <a:rPr lang="en-US" sz="3000" dirty="0">
                <a:latin typeface="Hypatia Sans Pro" panose="020B0502020204020303" pitchFamily="34" charset="0"/>
              </a:rPr>
              <a:t> </a:t>
            </a:r>
            <a:r>
              <a:rPr lang="en-US" sz="3000" dirty="0" err="1">
                <a:latin typeface="Hypatia Sans Pro" panose="020B0502020204020303" pitchFamily="34" charset="0"/>
              </a:rPr>
              <a:t>peles</a:t>
            </a:r>
            <a:r>
              <a:rPr lang="en-US" sz="3000" dirty="0">
                <a:latin typeface="Hypatia Sans Pro" panose="020B0502020204020303" pitchFamily="34" charset="0"/>
              </a:rPr>
              <a:t> </a:t>
            </a:r>
            <a:r>
              <a:rPr lang="en-US" sz="3000" dirty="0" err="1">
                <a:latin typeface="Hypatia Sans Pro" panose="020B0502020204020303" pitchFamily="34" charset="0"/>
              </a:rPr>
              <a:t>maiorpo</a:t>
            </a:r>
            <a:r>
              <a:rPr lang="en-US" sz="3000" dirty="0">
                <a:latin typeface="Hypatia Sans Pro" panose="020B0502020204020303" pitchFamily="34" charset="0"/>
              </a:rPr>
              <a:t> </a:t>
            </a:r>
            <a:r>
              <a:rPr lang="en-US" sz="3000" dirty="0" err="1">
                <a:latin typeface="Hypatia Sans Pro" panose="020B0502020204020303" pitchFamily="34" charset="0"/>
              </a:rPr>
              <a:t>rporectur</a:t>
            </a:r>
            <a:r>
              <a:rPr lang="en-US" sz="3000" dirty="0">
                <a:latin typeface="Hypatia Sans Pro" panose="020B0502020204020303" pitchFamily="34" charset="0"/>
              </a:rPr>
              <a:t> </a:t>
            </a:r>
            <a:r>
              <a:rPr lang="en-US" sz="3000" dirty="0" err="1">
                <a:latin typeface="Hypatia Sans Pro" panose="020B0502020204020303" pitchFamily="34" charset="0"/>
              </a:rPr>
              <a:t>aut</a:t>
            </a:r>
            <a:r>
              <a:rPr lang="en-US" sz="3000" dirty="0">
                <a:latin typeface="Hypatia Sans Pro" panose="020B0502020204020303" pitchFamily="34" charset="0"/>
              </a:rPr>
              <a:t> </a:t>
            </a:r>
            <a:r>
              <a:rPr lang="en-US" sz="3000" dirty="0" err="1">
                <a:latin typeface="Hypatia Sans Pro" panose="020B0502020204020303" pitchFamily="34" charset="0"/>
              </a:rPr>
              <a:t>quam</a:t>
            </a:r>
            <a:r>
              <a:rPr lang="en-US" sz="3000" dirty="0">
                <a:latin typeface="Hypatia Sans Pro" panose="020B0502020204020303" pitchFamily="34" charset="0"/>
              </a:rPr>
              <a:t> </a:t>
            </a:r>
            <a:r>
              <a:rPr lang="en-US" sz="3000" dirty="0" err="1">
                <a:latin typeface="Hypatia Sans Pro" panose="020B0502020204020303" pitchFamily="34" charset="0"/>
              </a:rPr>
              <a:t>quiam</a:t>
            </a:r>
            <a:r>
              <a:rPr lang="en-US" sz="3000" dirty="0">
                <a:latin typeface="Hypatia Sans Pro" panose="020B0502020204020303" pitchFamily="34" charset="0"/>
              </a:rPr>
              <a:t> que </a:t>
            </a:r>
            <a:r>
              <a:rPr lang="en-US" sz="3000" dirty="0" err="1">
                <a:latin typeface="Hypatia Sans Pro" panose="020B0502020204020303" pitchFamily="34" charset="0"/>
              </a:rPr>
              <a:t>est</a:t>
            </a:r>
            <a:r>
              <a:rPr lang="en-US" sz="3000" dirty="0">
                <a:latin typeface="Hypatia Sans Pro" panose="020B0502020204020303" pitchFamily="34" charset="0"/>
              </a:rPr>
              <a:t> </a:t>
            </a:r>
            <a:r>
              <a:rPr lang="en-US" sz="3000" dirty="0" err="1">
                <a:latin typeface="Hypatia Sans Pro" panose="020B0502020204020303" pitchFamily="34" charset="0"/>
              </a:rPr>
              <a:t>explabo</a:t>
            </a:r>
            <a:r>
              <a:rPr lang="en-US" sz="3000" dirty="0">
                <a:latin typeface="Hypatia Sans Pro" panose="020B0502020204020303" pitchFamily="34" charset="0"/>
              </a:rPr>
              <a:t>. </a:t>
            </a:r>
            <a:r>
              <a:rPr lang="en-US" sz="3000" dirty="0" err="1">
                <a:latin typeface="Hypatia Sans Pro" panose="020B0502020204020303" pitchFamily="34" charset="0"/>
              </a:rPr>
              <a:t>Itatiaeperi</a:t>
            </a:r>
            <a:r>
              <a:rPr lang="en-US" sz="3000" dirty="0">
                <a:latin typeface="Hypatia Sans Pro" panose="020B0502020204020303" pitchFamily="34" charset="0"/>
              </a:rPr>
              <a:t> </a:t>
            </a:r>
            <a:r>
              <a:rPr lang="en-US" sz="3000" dirty="0" err="1">
                <a:latin typeface="Hypatia Sans Pro" panose="020B0502020204020303" pitchFamily="34" charset="0"/>
              </a:rPr>
              <a:t>cuptat</a:t>
            </a:r>
            <a:r>
              <a:rPr lang="en-US" sz="3000" dirty="0">
                <a:latin typeface="Hypatia Sans Pro" panose="020B0502020204020303" pitchFamily="34" charset="0"/>
              </a:rPr>
              <a:t> </a:t>
            </a:r>
            <a:r>
              <a:rPr lang="en-US" sz="3000" dirty="0" err="1">
                <a:latin typeface="Hypatia Sans Pro" panose="020B0502020204020303" pitchFamily="34" charset="0"/>
              </a:rPr>
              <a:t>velit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con ne </a:t>
            </a:r>
            <a:r>
              <a:rPr lang="en-US" sz="3000" dirty="0" err="1">
                <a:latin typeface="Hypatia Sans Pro" panose="020B0502020204020303" pitchFamily="34" charset="0"/>
              </a:rPr>
              <a:t>vendelitatur</a:t>
            </a:r>
            <a:r>
              <a:rPr lang="en-US" sz="3000" dirty="0">
                <a:latin typeface="Hypatia Sans Pro" panose="020B0502020204020303" pitchFamily="34" charset="0"/>
              </a:rPr>
              <a:t> </a:t>
            </a:r>
            <a:r>
              <a:rPr lang="en-US" sz="3000" dirty="0" err="1">
                <a:latin typeface="Hypatia Sans Pro" panose="020B0502020204020303" pitchFamily="34" charset="0"/>
              </a:rPr>
              <a:t>maio</a:t>
            </a:r>
            <a:r>
              <a:rPr lang="en-US" sz="3000" dirty="0">
                <a:latin typeface="Hypatia Sans Pro" panose="020B0502020204020303" pitchFamily="34" charset="0"/>
              </a:rPr>
              <a:t>. </a:t>
            </a:r>
            <a:r>
              <a:rPr lang="en-US" sz="3000" dirty="0" err="1">
                <a:latin typeface="Hypatia Sans Pro" panose="020B0502020204020303" pitchFamily="34" charset="0"/>
              </a:rPr>
              <a:t>Nemoles</a:t>
            </a:r>
            <a:r>
              <a:rPr lang="en-US" sz="3000" dirty="0">
                <a:latin typeface="Hypatia Sans Pro" panose="020B0502020204020303" pitchFamily="34" charset="0"/>
              </a:rPr>
              <a:t> </a:t>
            </a:r>
            <a:r>
              <a:rPr lang="en-US" sz="3000" dirty="0" err="1">
                <a:latin typeface="Hypatia Sans Pro" panose="020B0502020204020303" pitchFamily="34" charset="0"/>
              </a:rPr>
              <a:t>autatiis</a:t>
            </a:r>
            <a:r>
              <a:rPr lang="en-US" sz="3000" dirty="0">
                <a:latin typeface="Hypatia Sans Pro" panose="020B0502020204020303" pitchFamily="34" charset="0"/>
              </a:rPr>
              <a:t> </a:t>
            </a:r>
            <a:r>
              <a:rPr lang="en-US" sz="3000" dirty="0" err="1">
                <a:latin typeface="Hypatia Sans Pro" panose="020B0502020204020303" pitchFamily="34" charset="0"/>
              </a:rPr>
              <a:t>quissit</a:t>
            </a:r>
            <a:r>
              <a:rPr lang="en-US" sz="3000" dirty="0">
                <a:latin typeface="Hypatia Sans Pro" panose="020B0502020204020303" pitchFamily="34" charset="0"/>
              </a:rPr>
              <a:t>, </a:t>
            </a:r>
            <a:r>
              <a:rPr lang="en-US" sz="3000" dirty="0" err="1">
                <a:latin typeface="Hypatia Sans Pro" panose="020B0502020204020303" pitchFamily="34" charset="0"/>
              </a:rPr>
              <a:t>simus</a:t>
            </a:r>
            <a:r>
              <a:rPr lang="en-US" sz="3000" dirty="0">
                <a:latin typeface="Hypatia Sans Pro" panose="020B0502020204020303" pitchFamily="34" charset="0"/>
              </a:rPr>
              <a:t>, </a:t>
            </a:r>
            <a:r>
              <a:rPr lang="en-US" sz="3000" dirty="0" err="1">
                <a:latin typeface="Hypatia Sans Pro" panose="020B0502020204020303" pitchFamily="34" charset="0"/>
              </a:rPr>
              <a:t>quibus</a:t>
            </a:r>
            <a:r>
              <a:rPr lang="en-US" sz="3000" dirty="0">
                <a:latin typeface="Hypatia Sans Pro" panose="020B0502020204020303" pitchFamily="34" charset="0"/>
              </a:rPr>
              <a:t>, </a:t>
            </a:r>
            <a:r>
              <a:rPr lang="en-US" sz="3000" dirty="0" err="1">
                <a:latin typeface="Hypatia Sans Pro" panose="020B0502020204020303" pitchFamily="34" charset="0"/>
              </a:rPr>
              <a:t>optatiore</a:t>
            </a:r>
            <a:r>
              <a:rPr lang="en-US" sz="3000" dirty="0">
                <a:latin typeface="Hypatia Sans Pro" panose="020B0502020204020303" pitchFamily="34" charset="0"/>
              </a:rPr>
              <a:t> </a:t>
            </a:r>
            <a:r>
              <a:rPr lang="en-US" sz="3000" dirty="0" err="1">
                <a:latin typeface="Hypatia Sans Pro" panose="020B0502020204020303" pitchFamily="34" charset="0"/>
              </a:rPr>
              <a:t>molupta</a:t>
            </a:r>
            <a:r>
              <a:rPr lang="en-US" sz="3000" dirty="0">
                <a:latin typeface="Hypatia Sans Pro" panose="020B0502020204020303" pitchFamily="34" charset="0"/>
              </a:rPr>
              <a:t> </a:t>
            </a:r>
            <a:r>
              <a:rPr lang="en-US" sz="3000" dirty="0" err="1">
                <a:latin typeface="Hypatia Sans Pro" panose="020B0502020204020303" pitchFamily="34" charset="0"/>
              </a:rPr>
              <a:t>dipitium</a:t>
            </a:r>
            <a:r>
              <a:rPr lang="en-US" sz="3000" dirty="0">
                <a:latin typeface="Hypatia Sans Pro" panose="020B0502020204020303" pitchFamily="34" charset="0"/>
              </a:rPr>
              <a:t> et </a:t>
            </a:r>
            <a:r>
              <a:rPr lang="en-US" sz="3000" dirty="0" err="1">
                <a:latin typeface="Hypatia Sans Pro" panose="020B0502020204020303" pitchFamily="34" charset="0"/>
              </a:rPr>
              <a:t>labore</a:t>
            </a:r>
            <a:r>
              <a:rPr lang="en-US" sz="3000" dirty="0">
                <a:latin typeface="Hypatia Sans Pro" panose="020B0502020204020303" pitchFamily="34" charset="0"/>
              </a:rPr>
              <a:t> </a:t>
            </a:r>
            <a:r>
              <a:rPr lang="en-US" sz="3000" dirty="0" err="1">
                <a:latin typeface="Hypatia Sans Pro" panose="020B0502020204020303" pitchFamily="34" charset="0"/>
              </a:rPr>
              <a:t>quiaectist</a:t>
            </a:r>
            <a:r>
              <a:rPr lang="en-US" sz="3000" dirty="0">
                <a:latin typeface="Hypatia Sans Pro" panose="020B0502020204020303" pitchFamily="34" charset="0"/>
              </a:rPr>
              <a:t>, sum </a:t>
            </a:r>
            <a:r>
              <a:rPr lang="en-US" sz="3000" dirty="0" err="1">
                <a:latin typeface="Hypatia Sans Pro" panose="020B0502020204020303" pitchFamily="34" charset="0"/>
              </a:rPr>
              <a:t>earcima</a:t>
            </a:r>
            <a:r>
              <a:rPr lang="en-US" sz="3000" dirty="0">
                <a:latin typeface="Hypatia Sans Pro" panose="020B0502020204020303" pitchFamily="34" charset="0"/>
              </a:rPr>
              <a:t> </a:t>
            </a:r>
            <a:r>
              <a:rPr lang="en-US" sz="3000" dirty="0" err="1">
                <a:latin typeface="Hypatia Sans Pro" panose="020B0502020204020303" pitchFamily="34" charset="0"/>
              </a:rPr>
              <a:t>gnient</a:t>
            </a:r>
            <a:r>
              <a:rPr lang="en-US" sz="3000" dirty="0">
                <a:latin typeface="Hypatia Sans Pro" panose="020B0502020204020303" pitchFamily="34" charset="0"/>
              </a:rPr>
              <a:t> </a:t>
            </a:r>
            <a:r>
              <a:rPr lang="en-US" sz="3000" dirty="0" err="1">
                <a:latin typeface="Hypatia Sans Pro" panose="020B0502020204020303" pitchFamily="34" charset="0"/>
              </a:rPr>
              <a:t>quatur</a:t>
            </a:r>
            <a:r>
              <a:rPr lang="en-US" sz="3000" dirty="0">
                <a:latin typeface="Hypatia Sans Pro" panose="020B0502020204020303" pitchFamily="34" charset="0"/>
              </a:rPr>
              <a:t>, et </a:t>
            </a:r>
            <a:r>
              <a:rPr lang="en-US" sz="3000" dirty="0" err="1">
                <a:latin typeface="Hypatia Sans Pro" panose="020B0502020204020303" pitchFamily="34" charset="0"/>
              </a:rPr>
              <a:t>eaquam</a:t>
            </a:r>
            <a:r>
              <a:rPr lang="en-US" sz="3000" dirty="0">
                <a:latin typeface="Hypatia Sans Pro" panose="020B0502020204020303" pitchFamily="34" charset="0"/>
              </a:rPr>
              <a:t>, </a:t>
            </a:r>
            <a:r>
              <a:rPr lang="en-US" sz="3000" dirty="0" err="1">
                <a:latin typeface="Hypatia Sans Pro" panose="020B0502020204020303" pitchFamily="34" charset="0"/>
              </a:rPr>
              <a:t>inis</a:t>
            </a:r>
            <a:r>
              <a:rPr lang="en-US" sz="3000" dirty="0">
                <a:latin typeface="Hypatia Sans Pro" panose="020B0502020204020303" pitchFamily="34" charset="0"/>
              </a:rPr>
              <a:t> </a:t>
            </a:r>
            <a:r>
              <a:rPr lang="en-US" sz="3000" dirty="0" err="1">
                <a:latin typeface="Hypatia Sans Pro" panose="020B0502020204020303" pitchFamily="34" charset="0"/>
              </a:rPr>
              <a:t>molessi</a:t>
            </a:r>
            <a:r>
              <a:rPr lang="en-US" sz="3000" dirty="0">
                <a:latin typeface="Hypatia Sans Pro" panose="020B0502020204020303" pitchFamily="34" charset="0"/>
              </a:rPr>
              <a:t> </a:t>
            </a:r>
            <a:r>
              <a:rPr lang="en-US" sz="3000" dirty="0" err="1">
                <a:latin typeface="Hypatia Sans Pro" panose="020B0502020204020303" pitchFamily="34" charset="0"/>
              </a:rPr>
              <a:t>omnimilit</a:t>
            </a:r>
            <a:r>
              <a:rPr lang="en-US" sz="3000" dirty="0">
                <a:latin typeface="Hypatia Sans Pro" panose="020B0502020204020303" pitchFamily="34" charset="0"/>
              </a:rPr>
              <a:t> et </a:t>
            </a:r>
            <a:r>
              <a:rPr lang="en-US" sz="3000" dirty="0" err="1">
                <a:latin typeface="Hypatia Sans Pro" panose="020B0502020204020303" pitchFamily="34" charset="0"/>
              </a:rPr>
              <a:t>lant</a:t>
            </a:r>
            <a:r>
              <a:rPr lang="en-US" sz="3000" dirty="0">
                <a:latin typeface="Hypatia Sans Pro" panose="020B0502020204020303" pitchFamily="34" charset="0"/>
              </a:rPr>
              <a:t> </a:t>
            </a:r>
            <a:r>
              <a:rPr lang="en-US" sz="3000" dirty="0" err="1">
                <a:latin typeface="Hypatia Sans Pro" panose="020B0502020204020303" pitchFamily="34" charset="0"/>
              </a:rPr>
              <a:t>erunt</a:t>
            </a:r>
            <a:r>
              <a:rPr lang="en-US" sz="3000" dirty="0">
                <a:latin typeface="Hypatia Sans Pro" panose="020B0502020204020303" pitchFamily="34" charset="0"/>
              </a:rPr>
              <a:t> </a:t>
            </a:r>
            <a:r>
              <a:rPr lang="en-US" sz="3000" dirty="0" err="1">
                <a:latin typeface="Hypatia Sans Pro" panose="020B0502020204020303" pitchFamily="34" charset="0"/>
              </a:rPr>
              <a:t>es</a:t>
            </a:r>
            <a:r>
              <a:rPr lang="en-US" sz="3000" dirty="0">
                <a:latin typeface="Hypatia Sans Pro" panose="020B0502020204020303" pitchFamily="34" charset="0"/>
              </a:rPr>
              <a:t> </a:t>
            </a:r>
            <a:r>
              <a:rPr lang="en-US" sz="3000" dirty="0" err="1">
                <a:latin typeface="Hypatia Sans Pro" panose="020B0502020204020303" pitchFamily="34" charset="0"/>
              </a:rPr>
              <a:t>corio</a:t>
            </a:r>
            <a:r>
              <a:rPr lang="en-US" sz="3000" dirty="0">
                <a:latin typeface="Hypatia Sans Pro" panose="020B0502020204020303" pitchFamily="34" charset="0"/>
              </a:rPr>
              <a:t> </a:t>
            </a:r>
            <a:r>
              <a:rPr lang="en-US" sz="3000" dirty="0" err="1">
                <a:latin typeface="Hypatia Sans Pro" panose="020B0502020204020303" pitchFamily="34" charset="0"/>
              </a:rPr>
              <a:t>expeditio</a:t>
            </a:r>
            <a:r>
              <a:rPr lang="en-US" sz="3000" dirty="0">
                <a:latin typeface="Hypatia Sans Pro" panose="020B0502020204020303" pitchFamily="34" charset="0"/>
              </a:rPr>
              <a:t> ma se nobis </a:t>
            </a:r>
            <a:r>
              <a:rPr lang="en-US" sz="3000" dirty="0" err="1">
                <a:latin typeface="Hypatia Sans Pro" panose="020B0502020204020303" pitchFamily="34" charset="0"/>
              </a:rPr>
              <a:t>anihiciet</a:t>
            </a:r>
            <a:r>
              <a:rPr lang="en-US" sz="3000" dirty="0">
                <a:latin typeface="Hypatia Sans Pro" panose="020B0502020204020303" pitchFamily="34" charset="0"/>
              </a:rPr>
              <a:t> </a:t>
            </a:r>
            <a:r>
              <a:rPr lang="en-US" sz="3000" dirty="0" err="1">
                <a:latin typeface="Hypatia Sans Pro" panose="020B0502020204020303" pitchFamily="34" charset="0"/>
              </a:rPr>
              <a:t>aciant</a:t>
            </a:r>
            <a:r>
              <a:rPr lang="en-US" sz="3000" dirty="0">
                <a:latin typeface="Hypatia Sans Pro" panose="020B0502020204020303" pitchFamily="34" charset="0"/>
              </a:rPr>
              <a:t>.</a:t>
            </a:r>
          </a:p>
          <a:p>
            <a:endParaRPr lang="en-US" sz="3000" dirty="0">
              <a:latin typeface="Hypatia Sans Pro" panose="020B0502020204020303" pitchFamily="34" charset="0"/>
            </a:endParaRPr>
          </a:p>
        </p:txBody>
      </p:sp>
    </p:spTree>
    <p:extLst>
      <p:ext uri="{BB962C8B-B14F-4D97-AF65-F5344CB8AC3E}">
        <p14:creationId xmlns:p14="http://schemas.microsoft.com/office/powerpoint/2010/main" val="700006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1374</TotalTime>
  <Words>5120</Words>
  <Application>Microsoft Office PowerPoint</Application>
  <PresentationFormat>Custom</PresentationFormat>
  <Paragraphs>331</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Hypatia Sans Pro</vt:lpstr>
      <vt:lpstr>Office Theme</vt:lpstr>
      <vt:lpstr>INSTRUCTIONS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Veronica McAsey</cp:lastModifiedBy>
  <cp:revision>51</cp:revision>
  <dcterms:created xsi:type="dcterms:W3CDTF">2020-01-15T22:08:16Z</dcterms:created>
  <dcterms:modified xsi:type="dcterms:W3CDTF">2020-01-22T16:53:04Z</dcterms:modified>
</cp:coreProperties>
</file>